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81" r:id="rId6"/>
  </p:sldMasterIdLst>
  <p:notesMasterIdLst>
    <p:notesMasterId r:id="rId14"/>
  </p:notesMasterIdLst>
  <p:sldIdLst>
    <p:sldId id="264" r:id="rId7"/>
    <p:sldId id="301" r:id="rId8"/>
    <p:sldId id="302" r:id="rId9"/>
    <p:sldId id="305" r:id="rId10"/>
    <p:sldId id="256" r:id="rId11"/>
    <p:sldId id="306" r:id="rId12"/>
    <p:sldId id="29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747"/>
    <a:srgbClr val="EDEBD1"/>
    <a:srgbClr val="80B0A6"/>
    <a:srgbClr val="CFC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357" autoAdjust="0"/>
  </p:normalViewPr>
  <p:slideViewPr>
    <p:cSldViewPr snapToGrid="0">
      <p:cViewPr varScale="1">
        <p:scale>
          <a:sx n="78" d="100"/>
          <a:sy n="78" d="100"/>
        </p:scale>
        <p:origin x="878" y="72"/>
      </p:cViewPr>
      <p:guideLst>
        <p:guide orient="horz" pos="2160"/>
        <p:guide pos="386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41811-BCC2-492C-B548-7479982BA517}" type="datetimeFigureOut">
              <a:rPr lang="en-US" smtClean="0"/>
              <a:t>4/17/2023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11C058-8084-4EB7-844E-B822AA5DA077}" type="slidenum">
              <a:rPr lang="en-US" smtClean="0"/>
              <a:t>‹#›</a:t>
            </a:fld>
            <a:endParaRPr lang="en-US"/>
          </a:p>
        </p:txBody>
      </p:sp>
    </p:spTree>
    <p:extLst>
      <p:ext uri="{BB962C8B-B14F-4D97-AF65-F5344CB8AC3E}">
        <p14:creationId xmlns:p14="http://schemas.microsoft.com/office/powerpoint/2010/main" val="494198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11C058-8084-4EB7-844E-B822AA5DA077}" type="slidenum">
              <a:rPr lang="en-US" smtClean="0"/>
              <a:t>2</a:t>
            </a:fld>
            <a:endParaRPr lang="en-US"/>
          </a:p>
        </p:txBody>
      </p:sp>
    </p:spTree>
    <p:extLst>
      <p:ext uri="{BB962C8B-B14F-4D97-AF65-F5344CB8AC3E}">
        <p14:creationId xmlns:p14="http://schemas.microsoft.com/office/powerpoint/2010/main" val="31101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06582CF3-EC40-66C7-540A-090444806F1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A78EAE-696B-40E2-80A2-20E1605FDEA8}" type="slidenum">
              <a:rPr kumimoji="0" lang="en-US"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099" name="Rectangle 2">
            <a:extLst>
              <a:ext uri="{FF2B5EF4-FFF2-40B4-BE49-F238E27FC236}">
                <a16:creationId xmlns:a16="http://schemas.microsoft.com/office/drawing/2014/main" id="{FFB09637-F9CA-7198-6BF8-AAA593BB03AE}"/>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C8BB21FE-8609-D844-7E7C-3B0F579592E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2A2A-595F-84C5-5366-5569265CC0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32D854-0C19-42C9-3F4A-CF6DB66EB5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676BC7-C69A-55D3-CCF7-88CDAF5A26D1}"/>
              </a:ext>
            </a:extLst>
          </p:cNvPr>
          <p:cNvSpPr>
            <a:spLocks noGrp="1"/>
          </p:cNvSpPr>
          <p:nvPr>
            <p:ph type="dt" sz="half" idx="10"/>
          </p:nvPr>
        </p:nvSpPr>
        <p:spPr/>
        <p:txBody>
          <a:bodyPr/>
          <a:lstStyle/>
          <a:p>
            <a:fld id="{07EBFA52-FF86-4F07-AD25-1F5D4DA7E3D3}" type="datetimeFigureOut">
              <a:rPr lang="en-US" smtClean="0"/>
              <a:t>4/17/2023</a:t>
            </a:fld>
            <a:endParaRPr lang="en-US"/>
          </a:p>
        </p:txBody>
      </p:sp>
      <p:sp>
        <p:nvSpPr>
          <p:cNvPr id="5" name="Footer Placeholder 4">
            <a:extLst>
              <a:ext uri="{FF2B5EF4-FFF2-40B4-BE49-F238E27FC236}">
                <a16:creationId xmlns:a16="http://schemas.microsoft.com/office/drawing/2014/main" id="{787109DE-719D-A57D-D140-B11CB0DAF2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1E6C6A-949D-331B-1BED-0DF99AEBD222}"/>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3905100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E155B-201B-5C64-DDE3-913F71EB23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0CCD77-7E6E-513F-BEFB-F4E1D7EFB3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7ECE6-1A95-240C-9BB2-C967BB13BB3F}"/>
              </a:ext>
            </a:extLst>
          </p:cNvPr>
          <p:cNvSpPr>
            <a:spLocks noGrp="1"/>
          </p:cNvSpPr>
          <p:nvPr>
            <p:ph type="dt" sz="half" idx="10"/>
          </p:nvPr>
        </p:nvSpPr>
        <p:spPr/>
        <p:txBody>
          <a:bodyPr/>
          <a:lstStyle/>
          <a:p>
            <a:fld id="{07EBFA52-FF86-4F07-AD25-1F5D4DA7E3D3}" type="datetimeFigureOut">
              <a:rPr lang="en-US" smtClean="0"/>
              <a:t>4/17/2023</a:t>
            </a:fld>
            <a:endParaRPr lang="en-US"/>
          </a:p>
        </p:txBody>
      </p:sp>
      <p:sp>
        <p:nvSpPr>
          <p:cNvPr id="5" name="Footer Placeholder 4">
            <a:extLst>
              <a:ext uri="{FF2B5EF4-FFF2-40B4-BE49-F238E27FC236}">
                <a16:creationId xmlns:a16="http://schemas.microsoft.com/office/drawing/2014/main" id="{BFB11555-7962-F81D-7584-059B508D10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DFFD5-4878-4456-B234-4865FD1D6D77}"/>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11818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B08C77-D8DA-BCB5-54D0-E7F30997BB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D3557C3-D3C9-C889-A6EC-F920D63468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FEF63-13AC-74A2-F623-3F22CB5BC780}"/>
              </a:ext>
            </a:extLst>
          </p:cNvPr>
          <p:cNvSpPr>
            <a:spLocks noGrp="1"/>
          </p:cNvSpPr>
          <p:nvPr>
            <p:ph type="dt" sz="half" idx="10"/>
          </p:nvPr>
        </p:nvSpPr>
        <p:spPr/>
        <p:txBody>
          <a:bodyPr/>
          <a:lstStyle/>
          <a:p>
            <a:fld id="{07EBFA52-FF86-4F07-AD25-1F5D4DA7E3D3}" type="datetimeFigureOut">
              <a:rPr lang="en-US" smtClean="0"/>
              <a:t>4/17/2023</a:t>
            </a:fld>
            <a:endParaRPr lang="en-US"/>
          </a:p>
        </p:txBody>
      </p:sp>
      <p:sp>
        <p:nvSpPr>
          <p:cNvPr id="5" name="Footer Placeholder 4">
            <a:extLst>
              <a:ext uri="{FF2B5EF4-FFF2-40B4-BE49-F238E27FC236}">
                <a16:creationId xmlns:a16="http://schemas.microsoft.com/office/drawing/2014/main" id="{00B3569C-CD4C-1EDA-07CF-3A0C3E86D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668DB-002E-C841-6584-12A3A495EB13}"/>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415319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831851" y="626675"/>
            <a:ext cx="10515600" cy="2016051"/>
          </a:xfrm>
        </p:spPr>
        <p:txBody>
          <a:bodyPr anchor="b"/>
          <a:lstStyle>
            <a:lvl1pPr>
              <a:defRPr sz="6000">
                <a:solidFill>
                  <a:schemeClr val="bg1"/>
                </a:solidFill>
              </a:defRPr>
            </a:lvl1pPr>
          </a:lstStyle>
          <a:p>
            <a:r>
              <a:rPr lang="en-US" dirty="0"/>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831851" y="2669714"/>
            <a:ext cx="10515600" cy="750093"/>
          </a:xfrm>
        </p:spPr>
        <p:txBody>
          <a:bodyPr>
            <a:normAutofit/>
          </a:bodyPr>
          <a:lstStyle>
            <a:lvl1pPr marL="0" indent="0">
              <a:buNone/>
              <a:defRPr sz="2133" b="1" spc="133" baseline="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831851" y="5879508"/>
            <a:ext cx="10515600" cy="396443"/>
          </a:xfrm>
        </p:spPr>
        <p:txBody>
          <a:bodyPr>
            <a:normAutofit/>
          </a:bodyPr>
          <a:lstStyle>
            <a:lvl1pPr marL="0" indent="0">
              <a:buNone/>
              <a:defRPr sz="1867" b="0">
                <a:solidFill>
                  <a:srgbClr val="ECEAD1"/>
                </a:solidFill>
                <a:effectLs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2613347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662436F-7E1C-4543-917F-2DB7AF9C0AEB}"/>
              </a:ext>
            </a:extLst>
          </p:cNvPr>
          <p:cNvSpPr>
            <a:spLocks noGrp="1"/>
          </p:cNvSpPr>
          <p:nvPr>
            <p:ph type="title" hasCustomPrompt="1"/>
          </p:nvPr>
        </p:nvSpPr>
        <p:spPr>
          <a:xfrm>
            <a:off x="831851" y="626675"/>
            <a:ext cx="10515600" cy="2016051"/>
          </a:xfrm>
        </p:spPr>
        <p:txBody>
          <a:bodyPr anchor="b"/>
          <a:lstStyle>
            <a:lvl1pPr>
              <a:defRPr sz="6000">
                <a:solidFill>
                  <a:schemeClr val="bg1"/>
                </a:solidFill>
              </a:defRPr>
            </a:lvl1pPr>
          </a:lstStyle>
          <a:p>
            <a:r>
              <a:rPr lang="en-US" dirty="0"/>
              <a:t>Title Goes Here</a:t>
            </a:r>
          </a:p>
        </p:txBody>
      </p:sp>
      <p:sp>
        <p:nvSpPr>
          <p:cNvPr id="8" name="Text Placeholder 2">
            <a:extLst>
              <a:ext uri="{FF2B5EF4-FFF2-40B4-BE49-F238E27FC236}">
                <a16:creationId xmlns:a16="http://schemas.microsoft.com/office/drawing/2014/main" id="{8707FAF2-9310-E64A-BF65-F16E6CD04232}"/>
              </a:ext>
            </a:extLst>
          </p:cNvPr>
          <p:cNvSpPr>
            <a:spLocks noGrp="1"/>
          </p:cNvSpPr>
          <p:nvPr>
            <p:ph type="body" idx="1" hasCustomPrompt="1"/>
          </p:nvPr>
        </p:nvSpPr>
        <p:spPr>
          <a:xfrm>
            <a:off x="831851" y="2669714"/>
            <a:ext cx="10515600" cy="750093"/>
          </a:xfrm>
        </p:spPr>
        <p:txBody>
          <a:bodyPr>
            <a:normAutofit/>
          </a:bodyPr>
          <a:lstStyle>
            <a:lvl1pPr marL="0" indent="0">
              <a:buNone/>
              <a:defRPr sz="2133" b="1" spc="133" baseline="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9" name="Text Placeholder 2">
            <a:extLst>
              <a:ext uri="{FF2B5EF4-FFF2-40B4-BE49-F238E27FC236}">
                <a16:creationId xmlns:a16="http://schemas.microsoft.com/office/drawing/2014/main" id="{8D488C8C-1B01-554E-ACC6-8C39DB14C6A2}"/>
              </a:ext>
            </a:extLst>
          </p:cNvPr>
          <p:cNvSpPr>
            <a:spLocks noGrp="1"/>
          </p:cNvSpPr>
          <p:nvPr>
            <p:ph type="body" idx="11" hasCustomPrompt="1"/>
          </p:nvPr>
        </p:nvSpPr>
        <p:spPr>
          <a:xfrm>
            <a:off x="831851" y="5879508"/>
            <a:ext cx="10515600" cy="396443"/>
          </a:xfrm>
        </p:spPr>
        <p:txBody>
          <a:bodyPr>
            <a:normAutofit/>
          </a:bodyPr>
          <a:lstStyle>
            <a:lvl1pPr marL="0" indent="0">
              <a:buNone/>
              <a:defRPr sz="1867" b="0">
                <a:solidFill>
                  <a:srgbClr val="ECEAD1"/>
                </a:solidFill>
                <a:effectLs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881420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ED12-1E52-6C4E-9F94-C31ED28A5BD2}"/>
              </a:ext>
            </a:extLst>
          </p:cNvPr>
          <p:cNvSpPr>
            <a:spLocks noGrp="1"/>
          </p:cNvSpPr>
          <p:nvPr>
            <p:ph type="title" hasCustomPrompt="1"/>
          </p:nvPr>
        </p:nvSpPr>
        <p:spPr>
          <a:xfrm>
            <a:off x="831851" y="623147"/>
            <a:ext cx="10515600" cy="1450619"/>
          </a:xfrm>
        </p:spPr>
        <p:txBody>
          <a:bodyPr anchor="b"/>
          <a:lstStyle>
            <a:lvl1pPr algn="r">
              <a:defRPr sz="6000">
                <a:solidFill>
                  <a:schemeClr val="bg1"/>
                </a:solidFill>
              </a:defRPr>
            </a:lvl1pPr>
          </a:lstStyle>
          <a:p>
            <a:r>
              <a:rPr lang="en-US" dirty="0"/>
              <a:t>Title Goes Here</a:t>
            </a:r>
          </a:p>
        </p:txBody>
      </p:sp>
      <p:sp>
        <p:nvSpPr>
          <p:cNvPr id="3" name="Text Placeholder 2">
            <a:extLst>
              <a:ext uri="{FF2B5EF4-FFF2-40B4-BE49-F238E27FC236}">
                <a16:creationId xmlns:a16="http://schemas.microsoft.com/office/drawing/2014/main" id="{8ADF4F18-B776-DD4E-AAD8-649F4A38F1E6}"/>
              </a:ext>
            </a:extLst>
          </p:cNvPr>
          <p:cNvSpPr>
            <a:spLocks noGrp="1"/>
          </p:cNvSpPr>
          <p:nvPr>
            <p:ph type="body" idx="1" hasCustomPrompt="1"/>
          </p:nvPr>
        </p:nvSpPr>
        <p:spPr>
          <a:xfrm>
            <a:off x="831851" y="2100754"/>
            <a:ext cx="10515600" cy="750093"/>
          </a:xfrm>
        </p:spPr>
        <p:txBody>
          <a:bodyPr>
            <a:normAutofit/>
          </a:bodyPr>
          <a:lstStyle>
            <a:lvl1pPr marL="0" indent="0" algn="r">
              <a:buNone/>
              <a:defRPr sz="2133" b="1" spc="133" baseline="0">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SUBTITLE GOES HERE</a:t>
            </a:r>
          </a:p>
        </p:txBody>
      </p:sp>
      <p:sp>
        <p:nvSpPr>
          <p:cNvPr id="4" name="Text Placeholder 2">
            <a:extLst>
              <a:ext uri="{FF2B5EF4-FFF2-40B4-BE49-F238E27FC236}">
                <a16:creationId xmlns:a16="http://schemas.microsoft.com/office/drawing/2014/main" id="{8C5BBF53-4D71-3C4A-B4D0-13621C769C28}"/>
              </a:ext>
            </a:extLst>
          </p:cNvPr>
          <p:cNvSpPr>
            <a:spLocks noGrp="1"/>
          </p:cNvSpPr>
          <p:nvPr>
            <p:ph type="body" idx="11" hasCustomPrompt="1"/>
          </p:nvPr>
        </p:nvSpPr>
        <p:spPr>
          <a:xfrm>
            <a:off x="831851" y="3061801"/>
            <a:ext cx="10515600" cy="396443"/>
          </a:xfrm>
        </p:spPr>
        <p:txBody>
          <a:bodyPr>
            <a:normAutofit/>
          </a:bodyPr>
          <a:lstStyle>
            <a:lvl1pPr marL="0" indent="0" algn="r">
              <a:buNone/>
              <a:defRPr sz="1867" b="0">
                <a:solidFill>
                  <a:srgbClr val="ECEAD1"/>
                </a:solidFill>
                <a:effectLst/>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Presenter Name | Date</a:t>
            </a:r>
          </a:p>
        </p:txBody>
      </p:sp>
    </p:spTree>
    <p:extLst>
      <p:ext uri="{BB962C8B-B14F-4D97-AF65-F5344CB8AC3E}">
        <p14:creationId xmlns:p14="http://schemas.microsoft.com/office/powerpoint/2010/main" val="3501526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Logo-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767137"/>
            <a:ext cx="10515600" cy="923551"/>
          </a:xfrm>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41029760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Logo-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dirty="0"/>
          </a:p>
        </p:txBody>
      </p:sp>
    </p:spTree>
    <p:extLst>
      <p:ext uri="{BB962C8B-B14F-4D97-AF65-F5344CB8AC3E}">
        <p14:creationId xmlns:p14="http://schemas.microsoft.com/office/powerpoint/2010/main" val="95769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idx="1"/>
          </p:nvPr>
        </p:nvSpPr>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0" y="0"/>
            <a:ext cx="12192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240825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838200" y="1825625"/>
            <a:ext cx="51816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12192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01419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65125"/>
            <a:ext cx="10515600" cy="1325563"/>
          </a:xfrm>
        </p:spPr>
        <p:txBody>
          <a:bodyPr/>
          <a:lstStyle>
            <a:lvl1pPr>
              <a:defRPr>
                <a:solidFill>
                  <a:srgbClr val="006747"/>
                </a:solidFill>
              </a:defRPr>
            </a:lvl1pPr>
          </a:lstStyle>
          <a:p>
            <a:r>
              <a:rPr lang="en-US" dirty="0"/>
              <a:t>Header Goes Here</a:t>
            </a:r>
          </a:p>
        </p:txBody>
      </p:sp>
      <p:sp>
        <p:nvSpPr>
          <p:cNvPr id="8" name="Rectangle 7">
            <a:extLst>
              <a:ext uri="{FF2B5EF4-FFF2-40B4-BE49-F238E27FC236}">
                <a16:creationId xmlns:a16="http://schemas.microsoft.com/office/drawing/2014/main" id="{ACB8BCE3-AF16-6D41-B95F-884EAC5A8EB3}"/>
              </a:ext>
            </a:extLst>
          </p:cNvPr>
          <p:cNvSpPr/>
          <p:nvPr userDrawn="1"/>
        </p:nvSpPr>
        <p:spPr>
          <a:xfrm>
            <a:off x="1" y="0"/>
            <a:ext cx="239283" cy="685800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Slide Number Placeholder 5"/>
          <p:cNvSpPr>
            <a:spLocks noGrp="1"/>
          </p:cNvSpPr>
          <p:nvPr>
            <p:ph type="sldNum" sz="quarter" idx="12"/>
          </p:nvPr>
        </p:nvSpPr>
        <p:spPr/>
        <p:txBody>
          <a:bodyPr/>
          <a:lstStyle/>
          <a:p>
            <a:fld id="{0F5EC011-0DA0-DB45-996E-85C7F379AB45}" type="slidenum">
              <a:rPr lang="en-US" smtClean="0"/>
              <a:t>‹#›</a:t>
            </a:fld>
            <a:endParaRPr lang="en-US"/>
          </a:p>
        </p:txBody>
      </p:sp>
      <p:sp>
        <p:nvSpPr>
          <p:cNvPr id="7" name="Content Placeholder 3">
            <a:extLst>
              <a:ext uri="{FF2B5EF4-FFF2-40B4-BE49-F238E27FC236}">
                <a16:creationId xmlns:a16="http://schemas.microsoft.com/office/drawing/2014/main" id="{5BB23591-16BE-954D-B59B-91BFDA6632C9}"/>
              </a:ext>
            </a:extLst>
          </p:cNvPr>
          <p:cNvSpPr>
            <a:spLocks noGrp="1"/>
          </p:cNvSpPr>
          <p:nvPr>
            <p:ph sz="half" idx="2"/>
          </p:nvPr>
        </p:nvSpPr>
        <p:spPr>
          <a:xfrm>
            <a:off x="6172200" y="1825625"/>
            <a:ext cx="51816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4">
            <a:extLst>
              <a:ext uri="{FF2B5EF4-FFF2-40B4-BE49-F238E27FC236}">
                <a16:creationId xmlns:a16="http://schemas.microsoft.com/office/drawing/2014/main" id="{BE2CF947-D569-5840-90FE-2AE8871A80C0}"/>
              </a:ext>
            </a:extLst>
          </p:cNvPr>
          <p:cNvSpPr>
            <a:spLocks noGrp="1"/>
          </p:cNvSpPr>
          <p:nvPr>
            <p:ph type="pic" sz="quarter" idx="13"/>
          </p:nvPr>
        </p:nvSpPr>
        <p:spPr>
          <a:xfrm>
            <a:off x="838200" y="1825625"/>
            <a:ext cx="5166645" cy="4351339"/>
          </a:xfrm>
        </p:spPr>
        <p:txBody>
          <a:bodyPr/>
          <a:lstStyle/>
          <a:p>
            <a:endParaRPr lang="en-US"/>
          </a:p>
        </p:txBody>
      </p:sp>
    </p:spTree>
    <p:extLst>
      <p:ext uri="{BB962C8B-B14F-4D97-AF65-F5344CB8AC3E}">
        <p14:creationId xmlns:p14="http://schemas.microsoft.com/office/powerpoint/2010/main" val="2777476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2676-2D91-7997-7D71-5E238860DC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9774B-E361-60F0-1B98-EC60DB37F6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9E730-7D3C-3568-216B-83A3AE19C6D9}"/>
              </a:ext>
            </a:extLst>
          </p:cNvPr>
          <p:cNvSpPr>
            <a:spLocks noGrp="1"/>
          </p:cNvSpPr>
          <p:nvPr>
            <p:ph type="dt" sz="half" idx="10"/>
          </p:nvPr>
        </p:nvSpPr>
        <p:spPr/>
        <p:txBody>
          <a:bodyPr/>
          <a:lstStyle/>
          <a:p>
            <a:fld id="{07EBFA52-FF86-4F07-AD25-1F5D4DA7E3D3}" type="datetimeFigureOut">
              <a:rPr lang="en-US" smtClean="0"/>
              <a:t>4/17/2023</a:t>
            </a:fld>
            <a:endParaRPr lang="en-US"/>
          </a:p>
        </p:txBody>
      </p:sp>
      <p:sp>
        <p:nvSpPr>
          <p:cNvPr id="5" name="Footer Placeholder 4">
            <a:extLst>
              <a:ext uri="{FF2B5EF4-FFF2-40B4-BE49-F238E27FC236}">
                <a16:creationId xmlns:a16="http://schemas.microsoft.com/office/drawing/2014/main" id="{7F5332CA-EA5E-442E-8A3E-A43A7BD17E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6A06D-1173-BD2E-3314-B52970E52C22}"/>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2741853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3">
    <p:bg>
      <p:bgPr>
        <a:solidFill>
          <a:srgbClr val="ECEA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6747"/>
                </a:solidFill>
              </a:defRPr>
            </a:lvl1pPr>
          </a:lstStyle>
          <a:p>
            <a:r>
              <a:rPr lang="en-US" dirty="0"/>
              <a:t>Header Goes Here</a:t>
            </a:r>
          </a:p>
        </p:txBody>
      </p:sp>
      <p:sp>
        <p:nvSpPr>
          <p:cNvPr id="3" name="Content Placeholder 2"/>
          <p:cNvSpPr>
            <a:spLocks noGrp="1"/>
          </p:cNvSpPr>
          <p:nvPr>
            <p:ph sz="half" idx="1"/>
          </p:nvPr>
        </p:nvSpPr>
        <p:spPr>
          <a:xfrm>
            <a:off x="838200" y="1825625"/>
            <a:ext cx="51816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9"/>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58982119-F744-1E4F-96A4-52E6E6E53056}"/>
              </a:ext>
            </a:extLst>
          </p:cNvPr>
          <p:cNvSpPr/>
          <p:nvPr userDrawn="1"/>
        </p:nvSpPr>
        <p:spPr>
          <a:xfrm>
            <a:off x="0" y="0"/>
            <a:ext cx="12192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7861591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lvl1pPr>
              <a:defRPr>
                <a:solidFill>
                  <a:srgbClr val="006747"/>
                </a:solidFill>
              </a:defRPr>
            </a:lvl1pPr>
          </a:lstStyle>
          <a:p>
            <a:r>
              <a:rPr lang="en-US" dirty="0"/>
              <a:t>Header Goes Here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rgbClr val="006747"/>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endParaRPr lang="en-US" dirty="0"/>
          </a:p>
        </p:txBody>
      </p:sp>
      <p:sp>
        <p:nvSpPr>
          <p:cNvPr id="4" name="Content Placeholder 3"/>
          <p:cNvSpPr>
            <a:spLocks noGrp="1"/>
          </p:cNvSpPr>
          <p:nvPr>
            <p:ph sz="half" idx="2"/>
          </p:nvPr>
        </p:nvSpPr>
        <p:spPr>
          <a:xfrm>
            <a:off x="839789" y="2505075"/>
            <a:ext cx="5157787" cy="3684588"/>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solidFill>
                  <a:srgbClr val="006747"/>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endParaRPr lang="en-US" dirty="0"/>
          </a:p>
        </p:txBody>
      </p:sp>
      <p:sp>
        <p:nvSpPr>
          <p:cNvPr id="6" name="Content Placeholder 5"/>
          <p:cNvSpPr>
            <a:spLocks noGrp="1"/>
          </p:cNvSpPr>
          <p:nvPr>
            <p:ph sz="quarter" idx="4"/>
          </p:nvPr>
        </p:nvSpPr>
        <p:spPr>
          <a:xfrm>
            <a:off x="6172201" y="2505075"/>
            <a:ext cx="5183188" cy="3684588"/>
          </a:xfrm>
        </p:spPr>
        <p:txBody>
          <a:bodyPr/>
          <a:lstStyle>
            <a:lvl1pPr>
              <a:defRPr>
                <a:solidFill>
                  <a:srgbClr val="466069"/>
                </a:solidFill>
              </a:defRPr>
            </a:lvl1pPr>
            <a:lvl2pPr>
              <a:defRPr>
                <a:solidFill>
                  <a:srgbClr val="466069"/>
                </a:solidFill>
              </a:defRPr>
            </a:lvl2pPr>
            <a:lvl3pPr>
              <a:defRPr>
                <a:solidFill>
                  <a:srgbClr val="466069"/>
                </a:solidFill>
              </a:defRPr>
            </a:lvl3pPr>
            <a:lvl4pPr>
              <a:defRPr>
                <a:solidFill>
                  <a:srgbClr val="466069"/>
                </a:solidFill>
              </a:defRPr>
            </a:lvl4pPr>
            <a:lvl5pPr>
              <a:defRPr>
                <a:solidFill>
                  <a:srgbClr val="46606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0F5EC011-0DA0-DB45-996E-85C7F379AB45}" type="slidenum">
              <a:rPr lang="en-US" smtClean="0"/>
              <a:t>‹#›</a:t>
            </a:fld>
            <a:endParaRPr lang="en-US" dirty="0"/>
          </a:p>
        </p:txBody>
      </p:sp>
      <p:sp>
        <p:nvSpPr>
          <p:cNvPr id="10" name="Rectangle 9">
            <a:extLst>
              <a:ext uri="{FF2B5EF4-FFF2-40B4-BE49-F238E27FC236}">
                <a16:creationId xmlns:a16="http://schemas.microsoft.com/office/drawing/2014/main" id="{DEE8CF8B-D494-CC47-8E2D-52DC8E8EF28F}"/>
              </a:ext>
            </a:extLst>
          </p:cNvPr>
          <p:cNvSpPr/>
          <p:nvPr userDrawn="1"/>
        </p:nvSpPr>
        <p:spPr>
          <a:xfrm>
            <a:off x="0" y="0"/>
            <a:ext cx="12192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25562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Section Header-Green">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681605"/>
            <a:ext cx="10515600" cy="1325563"/>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188646177"/>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Section Header-Gray">
    <p:bg>
      <p:bgPr>
        <a:solidFill>
          <a:srgbClr val="7E96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681605"/>
            <a:ext cx="10515600" cy="1325563"/>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2871677307"/>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Header-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A3B7135-3D78-0E4B-9C26-9E7303734618}"/>
              </a:ext>
            </a:extLst>
          </p:cNvPr>
          <p:cNvSpPr/>
          <p:nvPr userDrawn="1"/>
        </p:nvSpPr>
        <p:spPr>
          <a:xfrm>
            <a:off x="243840" y="292608"/>
            <a:ext cx="11667744" cy="6339840"/>
          </a:xfrm>
          <a:prstGeom prst="rect">
            <a:avLst/>
          </a:prstGeom>
          <a:solidFill>
            <a:srgbClr val="006747">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noFill/>
              </a:ln>
            </a:endParaRPr>
          </a:p>
        </p:txBody>
      </p:sp>
      <p:sp>
        <p:nvSpPr>
          <p:cNvPr id="5" name="Title 1">
            <a:extLst>
              <a:ext uri="{FF2B5EF4-FFF2-40B4-BE49-F238E27FC236}">
                <a16:creationId xmlns:a16="http://schemas.microsoft.com/office/drawing/2014/main" id="{252DF257-01E2-CC4F-84E8-92951174BDE6}"/>
              </a:ext>
            </a:extLst>
          </p:cNvPr>
          <p:cNvSpPr>
            <a:spLocks noGrp="1"/>
          </p:cNvSpPr>
          <p:nvPr>
            <p:ph type="title" hasCustomPrompt="1"/>
          </p:nvPr>
        </p:nvSpPr>
        <p:spPr>
          <a:xfrm>
            <a:off x="838200" y="2681605"/>
            <a:ext cx="10515600" cy="1325563"/>
          </a:xfrm>
        </p:spPr>
        <p:txBody>
          <a:bodyPr/>
          <a:lstStyle>
            <a:lvl1pPr algn="ctr">
              <a:defRPr>
                <a:solidFill>
                  <a:schemeClr val="bg1"/>
                </a:solidFill>
              </a:defRPr>
            </a:lvl1pPr>
          </a:lstStyle>
          <a:p>
            <a:r>
              <a:rPr lang="en-US" dirty="0"/>
              <a:t>Simple Break Section</a:t>
            </a:r>
          </a:p>
        </p:txBody>
      </p:sp>
    </p:spTree>
    <p:extLst>
      <p:ext uri="{BB962C8B-B14F-4D97-AF65-F5344CB8AC3E}">
        <p14:creationId xmlns:p14="http://schemas.microsoft.com/office/powerpoint/2010/main" val="356059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Photo-2">
    <p:bg>
      <p:bgPr>
        <a:solidFill>
          <a:srgbClr val="00674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2681605"/>
            <a:ext cx="4193419" cy="3646623"/>
          </a:xfrm>
        </p:spPr>
        <p:txBody>
          <a:bodyPr anchor="t"/>
          <a:lstStyle>
            <a:lvl1pPr algn="l">
              <a:defRPr>
                <a:solidFill>
                  <a:schemeClr val="bg1"/>
                </a:solidFill>
              </a:defRPr>
            </a:lvl1pPr>
          </a:lstStyle>
          <a:p>
            <a:r>
              <a:rPr lang="en-US" dirty="0"/>
              <a:t>Simple Break Section</a:t>
            </a:r>
          </a:p>
        </p:txBody>
      </p:sp>
      <p:sp>
        <p:nvSpPr>
          <p:cNvPr id="7" name="Picture Placeholder 2">
            <a:extLst>
              <a:ext uri="{FF2B5EF4-FFF2-40B4-BE49-F238E27FC236}">
                <a16:creationId xmlns:a16="http://schemas.microsoft.com/office/drawing/2014/main" id="{5D0E8F77-71F3-F946-9D23-CC819E7051D6}"/>
              </a:ext>
            </a:extLst>
          </p:cNvPr>
          <p:cNvSpPr>
            <a:spLocks noGrp="1" noChangeAspect="1"/>
          </p:cNvSpPr>
          <p:nvPr>
            <p:ph type="pic" idx="1"/>
          </p:nvPr>
        </p:nvSpPr>
        <p:spPr>
          <a:xfrm>
            <a:off x="6096000" y="0"/>
            <a:ext cx="6096000" cy="6858000"/>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Tree>
    <p:extLst>
      <p:ext uri="{BB962C8B-B14F-4D97-AF65-F5344CB8AC3E}">
        <p14:creationId xmlns:p14="http://schemas.microsoft.com/office/powerpoint/2010/main" val="425630486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1" y="-45355"/>
            <a:ext cx="5183188" cy="6939185"/>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839788" y="457200"/>
            <a:ext cx="3932237" cy="1600200"/>
          </a:xfrm>
        </p:spPr>
        <p:txBody>
          <a:bodyPr anchor="b"/>
          <a:lstStyle>
            <a:lvl1pPr>
              <a:defRPr sz="3200">
                <a:solidFill>
                  <a:schemeClr val="bg1"/>
                </a:solidFill>
              </a:defRPr>
            </a:lvl1pPr>
          </a:lstStyle>
          <a:p>
            <a:r>
              <a:rPr lang="en-US" dirty="0"/>
              <a:t>Header Goes Here</a:t>
            </a:r>
          </a:p>
        </p:txBody>
      </p:sp>
      <p:sp>
        <p:nvSpPr>
          <p:cNvPr id="3" name="Content Placeholder 2"/>
          <p:cNvSpPr>
            <a:spLocks noGrp="1"/>
          </p:cNvSpPr>
          <p:nvPr>
            <p:ph idx="1"/>
          </p:nvPr>
        </p:nvSpPr>
        <p:spPr>
          <a:xfrm>
            <a:off x="5526279" y="987426"/>
            <a:ext cx="5829108" cy="4873625"/>
          </a:xfrm>
        </p:spPr>
        <p:txBody>
          <a:bodyPr/>
          <a:lstStyle>
            <a:lvl1pPr>
              <a:defRPr sz="3200">
                <a:solidFill>
                  <a:srgbClr val="006747"/>
                </a:solidFill>
              </a:defRPr>
            </a:lvl1pPr>
            <a:lvl2pPr>
              <a:defRPr sz="2800">
                <a:solidFill>
                  <a:srgbClr val="006747"/>
                </a:solidFill>
              </a:defRPr>
            </a:lvl2pPr>
            <a:lvl3pPr>
              <a:defRPr sz="2400">
                <a:solidFill>
                  <a:srgbClr val="006747"/>
                </a:solidFill>
              </a:defRPr>
            </a:lvl3pPr>
            <a:lvl4pPr>
              <a:defRPr sz="2000">
                <a:solidFill>
                  <a:srgbClr val="006747"/>
                </a:solidFill>
              </a:defRPr>
            </a:lvl4pPr>
            <a:lvl5pPr>
              <a:defRPr sz="2000">
                <a:solidFill>
                  <a:srgbClr val="006747"/>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chemeClr val="bg1"/>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Tree>
    <p:extLst>
      <p:ext uri="{BB962C8B-B14F-4D97-AF65-F5344CB8AC3E}">
        <p14:creationId xmlns:p14="http://schemas.microsoft.com/office/powerpoint/2010/main" val="39711702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85F8F3-4D20-5E43-8EB9-992296EA04A9}"/>
              </a:ext>
            </a:extLst>
          </p:cNvPr>
          <p:cNvSpPr/>
          <p:nvPr userDrawn="1"/>
        </p:nvSpPr>
        <p:spPr>
          <a:xfrm>
            <a:off x="0" y="-45355"/>
            <a:ext cx="12192000" cy="2922120"/>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p:cNvSpPr>
            <a:spLocks noGrp="1"/>
          </p:cNvSpPr>
          <p:nvPr>
            <p:ph type="title" hasCustomPrompt="1"/>
          </p:nvPr>
        </p:nvSpPr>
        <p:spPr>
          <a:xfrm>
            <a:off x="839788" y="457200"/>
            <a:ext cx="4132905" cy="1600200"/>
          </a:xfrm>
        </p:spPr>
        <p:txBody>
          <a:bodyPr anchor="b"/>
          <a:lstStyle>
            <a:lvl1pPr>
              <a:defRPr sz="3200">
                <a:solidFill>
                  <a:schemeClr val="bg1"/>
                </a:solidFill>
              </a:defRPr>
            </a:lvl1pPr>
          </a:lstStyle>
          <a:p>
            <a:r>
              <a:rPr lang="en-US" dirty="0"/>
              <a:t>Header Goes Here</a:t>
            </a:r>
          </a:p>
        </p:txBody>
      </p:sp>
      <p:sp>
        <p:nvSpPr>
          <p:cNvPr id="4" name="Text Placeholder 3"/>
          <p:cNvSpPr>
            <a:spLocks noGrp="1"/>
          </p:cNvSpPr>
          <p:nvPr>
            <p:ph type="body" sz="half" idx="2"/>
          </p:nvPr>
        </p:nvSpPr>
        <p:spPr>
          <a:xfrm>
            <a:off x="839788" y="3178139"/>
            <a:ext cx="5379501" cy="2945259"/>
          </a:xfrm>
        </p:spPr>
        <p:txBody>
          <a:bodyPr>
            <a:normAutofit/>
          </a:bodyPr>
          <a:lstStyle>
            <a:lvl1pPr marL="0" indent="0">
              <a:buNone/>
              <a:defRPr sz="2400">
                <a:solidFill>
                  <a:srgbClr val="466069"/>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9" name="Picture Placeholder 5">
            <a:extLst>
              <a:ext uri="{FF2B5EF4-FFF2-40B4-BE49-F238E27FC236}">
                <a16:creationId xmlns:a16="http://schemas.microsoft.com/office/drawing/2014/main" id="{C83AE0ED-DAFE-6347-ACD6-B8BA2CC2DB67}"/>
              </a:ext>
            </a:extLst>
          </p:cNvPr>
          <p:cNvSpPr>
            <a:spLocks noGrp="1"/>
          </p:cNvSpPr>
          <p:nvPr>
            <p:ph type="pic" sz="quarter" idx="13"/>
          </p:nvPr>
        </p:nvSpPr>
        <p:spPr>
          <a:xfrm>
            <a:off x="6711951" y="-44450"/>
            <a:ext cx="4809067" cy="4976284"/>
          </a:xfrm>
        </p:spPr>
        <p:txBody>
          <a:bodyPr/>
          <a:lstStyle/>
          <a:p>
            <a:endParaRPr lang="en-US"/>
          </a:p>
        </p:txBody>
      </p:sp>
      <p:sp>
        <p:nvSpPr>
          <p:cNvPr id="10" name="Text Placeholder 3">
            <a:extLst>
              <a:ext uri="{FF2B5EF4-FFF2-40B4-BE49-F238E27FC236}">
                <a16:creationId xmlns:a16="http://schemas.microsoft.com/office/drawing/2014/main" id="{B51888F3-4D41-1847-B79F-091A153FEBA7}"/>
              </a:ext>
            </a:extLst>
          </p:cNvPr>
          <p:cNvSpPr>
            <a:spLocks noGrp="1"/>
          </p:cNvSpPr>
          <p:nvPr>
            <p:ph type="body" sz="half" idx="14"/>
          </p:nvPr>
        </p:nvSpPr>
        <p:spPr>
          <a:xfrm>
            <a:off x="6711951" y="5162192"/>
            <a:ext cx="4809067" cy="605035"/>
          </a:xfrm>
        </p:spPr>
        <p:txBody>
          <a:bodyPr/>
          <a:lstStyle>
            <a:lvl1pPr marL="0" indent="0" algn="ctr">
              <a:buNone/>
              <a:defRPr sz="1600">
                <a:solidFill>
                  <a:srgbClr val="466069"/>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endParaRPr lang="en-US" dirty="0"/>
          </a:p>
        </p:txBody>
      </p:sp>
    </p:spTree>
    <p:extLst>
      <p:ext uri="{BB962C8B-B14F-4D97-AF65-F5344CB8AC3E}">
        <p14:creationId xmlns:p14="http://schemas.microsoft.com/office/powerpoint/2010/main" val="10841437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solidFill>
                  <a:srgbClr val="006747"/>
                </a:solidFill>
              </a:defRPr>
            </a:lvl1pPr>
          </a:lstStyle>
          <a:p>
            <a:r>
              <a:rPr lang="en-US" dirty="0"/>
              <a:t>Header Goes Here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solidFill>
                  <a:srgbClr val="466069"/>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8" name="Rectangle 7">
            <a:extLst>
              <a:ext uri="{FF2B5EF4-FFF2-40B4-BE49-F238E27FC236}">
                <a16:creationId xmlns:a16="http://schemas.microsoft.com/office/drawing/2014/main" id="{89BF4C2C-1ED6-0F47-810A-EE823A1E98D4}"/>
              </a:ext>
            </a:extLst>
          </p:cNvPr>
          <p:cNvSpPr/>
          <p:nvPr userDrawn="1"/>
        </p:nvSpPr>
        <p:spPr>
          <a:xfrm>
            <a:off x="0" y="0"/>
            <a:ext cx="12192000" cy="185739"/>
          </a:xfrm>
          <a:prstGeom prst="rect">
            <a:avLst/>
          </a:prstGeom>
          <a:solidFill>
            <a:srgbClr val="0067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44517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log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421563" y="987426"/>
            <a:ext cx="3932237" cy="1069973"/>
          </a:xfrm>
        </p:spPr>
        <p:txBody>
          <a:bodyPr anchor="b"/>
          <a:lstStyle>
            <a:lvl1pPr>
              <a:defRPr sz="3200">
                <a:solidFill>
                  <a:srgbClr val="006747"/>
                </a:solidFill>
              </a:defRPr>
            </a:lvl1pPr>
          </a:lstStyle>
          <a:p>
            <a:r>
              <a:rPr lang="en-US" dirty="0"/>
              <a:t>Header Goes Here</a:t>
            </a:r>
          </a:p>
        </p:txBody>
      </p:sp>
      <p:sp>
        <p:nvSpPr>
          <p:cNvPr id="4" name="Text Placeholder 3"/>
          <p:cNvSpPr>
            <a:spLocks noGrp="1"/>
          </p:cNvSpPr>
          <p:nvPr>
            <p:ph type="body" sz="half" idx="2"/>
          </p:nvPr>
        </p:nvSpPr>
        <p:spPr>
          <a:xfrm>
            <a:off x="7421563" y="2057401"/>
            <a:ext cx="3932237" cy="3811588"/>
          </a:xfrm>
        </p:spPr>
        <p:txBody>
          <a:bodyPr/>
          <a:lstStyle>
            <a:lvl1pPr marL="0" indent="0">
              <a:buNone/>
              <a:defRPr sz="1600">
                <a:solidFill>
                  <a:srgbClr val="466069"/>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endParaRPr lang="en-US" dirty="0"/>
          </a:p>
        </p:txBody>
      </p:sp>
      <p:sp>
        <p:nvSpPr>
          <p:cNvPr id="7" name="Slide Number Placeholder 6"/>
          <p:cNvSpPr>
            <a:spLocks noGrp="1"/>
          </p:cNvSpPr>
          <p:nvPr>
            <p:ph type="sldNum" sz="quarter" idx="12"/>
          </p:nvPr>
        </p:nvSpPr>
        <p:spPr/>
        <p:txBody>
          <a:bodyPr/>
          <a:lstStyle/>
          <a:p>
            <a:fld id="{0F5EC011-0DA0-DB45-996E-85C7F379AB45}" type="slidenum">
              <a:rPr lang="en-US" smtClean="0"/>
              <a:t>‹#›</a:t>
            </a:fld>
            <a:endParaRPr lang="en-US"/>
          </a:p>
        </p:txBody>
      </p:sp>
      <p:sp>
        <p:nvSpPr>
          <p:cNvPr id="11" name="Chart Placeholder 5">
            <a:extLst>
              <a:ext uri="{FF2B5EF4-FFF2-40B4-BE49-F238E27FC236}">
                <a16:creationId xmlns:a16="http://schemas.microsoft.com/office/drawing/2014/main" id="{88B55E94-566B-064E-82B6-C977F84F7C65}"/>
              </a:ext>
            </a:extLst>
          </p:cNvPr>
          <p:cNvSpPr>
            <a:spLocks noGrp="1"/>
          </p:cNvSpPr>
          <p:nvPr>
            <p:ph type="chart" sz="quarter" idx="14"/>
          </p:nvPr>
        </p:nvSpPr>
        <p:spPr>
          <a:xfrm>
            <a:off x="880884" y="987426"/>
            <a:ext cx="6170083" cy="4872567"/>
          </a:xfrm>
        </p:spPr>
        <p:txBody>
          <a:bodyPr/>
          <a:lstStyle/>
          <a:p>
            <a:endParaRPr lang="en-US" dirty="0"/>
          </a:p>
        </p:txBody>
      </p:sp>
    </p:spTree>
    <p:extLst>
      <p:ext uri="{BB962C8B-B14F-4D97-AF65-F5344CB8AC3E}">
        <p14:creationId xmlns:p14="http://schemas.microsoft.com/office/powerpoint/2010/main" val="3050642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A7782-0449-7A9C-34D0-74F890C2AB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9229A2-64AC-6286-1B5F-73090FB212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B3B80E-1511-5B88-5F2F-538E845B3DC1}"/>
              </a:ext>
            </a:extLst>
          </p:cNvPr>
          <p:cNvSpPr>
            <a:spLocks noGrp="1"/>
          </p:cNvSpPr>
          <p:nvPr>
            <p:ph type="dt" sz="half" idx="10"/>
          </p:nvPr>
        </p:nvSpPr>
        <p:spPr/>
        <p:txBody>
          <a:bodyPr/>
          <a:lstStyle/>
          <a:p>
            <a:fld id="{07EBFA52-FF86-4F07-AD25-1F5D4DA7E3D3}" type="datetimeFigureOut">
              <a:rPr lang="en-US" smtClean="0"/>
              <a:t>4/17/2023</a:t>
            </a:fld>
            <a:endParaRPr lang="en-US"/>
          </a:p>
        </p:txBody>
      </p:sp>
      <p:sp>
        <p:nvSpPr>
          <p:cNvPr id="5" name="Footer Placeholder 4">
            <a:extLst>
              <a:ext uri="{FF2B5EF4-FFF2-40B4-BE49-F238E27FC236}">
                <a16:creationId xmlns:a16="http://schemas.microsoft.com/office/drawing/2014/main" id="{AE3447E9-554C-4FA3-46FB-48F953014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3D1E5-136F-BF0F-A24F-078D05E8447E}"/>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38481634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37337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End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476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499"/>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845" indent="0" algn="ctr">
              <a:buNone/>
              <a:defRPr sz="1500"/>
            </a:lvl2pPr>
            <a:lvl3pPr marL="685690" indent="0" algn="ctr">
              <a:buNone/>
              <a:defRPr sz="1350"/>
            </a:lvl3pPr>
            <a:lvl4pPr marL="1028535" indent="0" algn="ctr">
              <a:buNone/>
              <a:defRPr sz="1200"/>
            </a:lvl4pPr>
            <a:lvl5pPr marL="1371381" indent="0" algn="ctr">
              <a:buNone/>
              <a:defRPr sz="1200"/>
            </a:lvl5pPr>
            <a:lvl6pPr marL="1714226" indent="0" algn="ctr">
              <a:buNone/>
              <a:defRPr sz="1200"/>
            </a:lvl6pPr>
            <a:lvl7pPr marL="2057071" indent="0" algn="ctr">
              <a:buNone/>
              <a:defRPr sz="1200"/>
            </a:lvl7pPr>
            <a:lvl8pPr marL="2399916" indent="0" algn="ctr">
              <a:buNone/>
              <a:defRPr sz="1200"/>
            </a:lvl8pPr>
            <a:lvl9pPr marL="2742761"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C6CC7DD7-54EB-B101-F196-35D920EA6185}"/>
              </a:ext>
            </a:extLst>
          </p:cNvPr>
          <p:cNvSpPr>
            <a:spLocks noGrp="1"/>
          </p:cNvSpPr>
          <p:nvPr>
            <p:ph type="dt" sz="half" idx="10"/>
          </p:nvPr>
        </p:nvSpPr>
        <p:spPr/>
        <p:txBody>
          <a:bodyPr/>
          <a:lstStyle>
            <a:lvl1pPr>
              <a:defRPr/>
            </a:lvl1pPr>
          </a:lstStyle>
          <a:p>
            <a:pPr>
              <a:defRPr/>
            </a:pPr>
            <a:fld id="{FEBF0AF5-5114-4F81-B93C-DD514A517686}" type="datetimeFigureOut">
              <a:rPr lang="en-US"/>
              <a:pPr>
                <a:defRPr/>
              </a:pPr>
              <a:t>4/17/2023</a:t>
            </a:fld>
            <a:endParaRPr lang="en-US"/>
          </a:p>
        </p:txBody>
      </p:sp>
      <p:sp>
        <p:nvSpPr>
          <p:cNvPr id="5" name="Footer Placeholder 4">
            <a:extLst>
              <a:ext uri="{FF2B5EF4-FFF2-40B4-BE49-F238E27FC236}">
                <a16:creationId xmlns:a16="http://schemas.microsoft.com/office/drawing/2014/main" id="{57CF3433-10EB-BD19-0F53-2ED6810E5DD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9FAFE4FC-86AB-8D81-C66D-8AC5D407A296}"/>
              </a:ext>
            </a:extLst>
          </p:cNvPr>
          <p:cNvSpPr>
            <a:spLocks noGrp="1"/>
          </p:cNvSpPr>
          <p:nvPr>
            <p:ph type="sldNum" sz="quarter" idx="12"/>
          </p:nvPr>
        </p:nvSpPr>
        <p:spPr/>
        <p:txBody>
          <a:bodyPr/>
          <a:lstStyle>
            <a:lvl1pPr>
              <a:defRPr/>
            </a:lvl1pPr>
          </a:lstStyle>
          <a:p>
            <a:pPr>
              <a:defRPr/>
            </a:pPr>
            <a:fld id="{FAC49DBB-A19A-43D7-9D58-0DF9386B4839}" type="slidenum">
              <a:rPr lang="en-US" altLang="en-US"/>
              <a:pPr>
                <a:defRPr/>
              </a:pPr>
              <a:t>‹#›</a:t>
            </a:fld>
            <a:endParaRPr lang="en-US" altLang="en-US"/>
          </a:p>
        </p:txBody>
      </p:sp>
    </p:spTree>
    <p:extLst>
      <p:ext uri="{BB962C8B-B14F-4D97-AF65-F5344CB8AC3E}">
        <p14:creationId xmlns:p14="http://schemas.microsoft.com/office/powerpoint/2010/main" val="21805291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AA697-0BFE-F41F-C35B-66C872159916}"/>
              </a:ext>
            </a:extLst>
          </p:cNvPr>
          <p:cNvSpPr>
            <a:spLocks noGrp="1"/>
          </p:cNvSpPr>
          <p:nvPr>
            <p:ph type="dt" sz="half" idx="10"/>
          </p:nvPr>
        </p:nvSpPr>
        <p:spPr/>
        <p:txBody>
          <a:bodyPr/>
          <a:lstStyle>
            <a:lvl1pPr>
              <a:defRPr/>
            </a:lvl1pPr>
          </a:lstStyle>
          <a:p>
            <a:pPr>
              <a:defRPr/>
            </a:pPr>
            <a:fld id="{A468B081-F5B2-4FDD-8B56-D0077D7C6333}" type="datetimeFigureOut">
              <a:rPr lang="en-US"/>
              <a:pPr>
                <a:defRPr/>
              </a:pPr>
              <a:t>4/17/2023</a:t>
            </a:fld>
            <a:endParaRPr lang="en-US"/>
          </a:p>
        </p:txBody>
      </p:sp>
      <p:sp>
        <p:nvSpPr>
          <p:cNvPr id="5" name="Footer Placeholder 4">
            <a:extLst>
              <a:ext uri="{FF2B5EF4-FFF2-40B4-BE49-F238E27FC236}">
                <a16:creationId xmlns:a16="http://schemas.microsoft.com/office/drawing/2014/main" id="{5BB291C4-0160-8942-8020-59BF8C6DBE1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0149C75-6E83-1249-57FE-5F0D8129199D}"/>
              </a:ext>
            </a:extLst>
          </p:cNvPr>
          <p:cNvSpPr>
            <a:spLocks noGrp="1"/>
          </p:cNvSpPr>
          <p:nvPr>
            <p:ph type="sldNum" sz="quarter" idx="12"/>
          </p:nvPr>
        </p:nvSpPr>
        <p:spPr/>
        <p:txBody>
          <a:bodyPr/>
          <a:lstStyle>
            <a:lvl1pPr>
              <a:defRPr/>
            </a:lvl1pPr>
          </a:lstStyle>
          <a:p>
            <a:pPr>
              <a:defRPr/>
            </a:pPr>
            <a:fld id="{9AAA5887-F458-4382-9295-3E15DF9079E0}" type="slidenum">
              <a:rPr lang="en-US" altLang="en-US"/>
              <a:pPr>
                <a:defRPr/>
              </a:pPr>
              <a:t>‹#›</a:t>
            </a:fld>
            <a:endParaRPr lang="en-US" altLang="en-US"/>
          </a:p>
        </p:txBody>
      </p:sp>
    </p:spTree>
    <p:extLst>
      <p:ext uri="{BB962C8B-B14F-4D97-AF65-F5344CB8AC3E}">
        <p14:creationId xmlns:p14="http://schemas.microsoft.com/office/powerpoint/2010/main" val="25640434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1800">
                <a:solidFill>
                  <a:schemeClr val="tx1">
                    <a:tint val="75000"/>
                  </a:schemeClr>
                </a:solidFill>
              </a:defRPr>
            </a:lvl1pPr>
            <a:lvl2pPr marL="342845" indent="0">
              <a:buNone/>
              <a:defRPr sz="1500">
                <a:solidFill>
                  <a:schemeClr val="tx1">
                    <a:tint val="75000"/>
                  </a:schemeClr>
                </a:solidFill>
              </a:defRPr>
            </a:lvl2pPr>
            <a:lvl3pPr marL="685690" indent="0">
              <a:buNone/>
              <a:defRPr sz="1350">
                <a:solidFill>
                  <a:schemeClr val="tx1">
                    <a:tint val="75000"/>
                  </a:schemeClr>
                </a:solidFill>
              </a:defRPr>
            </a:lvl3pPr>
            <a:lvl4pPr marL="1028535" indent="0">
              <a:buNone/>
              <a:defRPr sz="1200">
                <a:solidFill>
                  <a:schemeClr val="tx1">
                    <a:tint val="75000"/>
                  </a:schemeClr>
                </a:solidFill>
              </a:defRPr>
            </a:lvl4pPr>
            <a:lvl5pPr marL="1371381" indent="0">
              <a:buNone/>
              <a:defRPr sz="1200">
                <a:solidFill>
                  <a:schemeClr val="tx1">
                    <a:tint val="75000"/>
                  </a:schemeClr>
                </a:solidFill>
              </a:defRPr>
            </a:lvl5pPr>
            <a:lvl6pPr marL="1714226" indent="0">
              <a:buNone/>
              <a:defRPr sz="1200">
                <a:solidFill>
                  <a:schemeClr val="tx1">
                    <a:tint val="75000"/>
                  </a:schemeClr>
                </a:solidFill>
              </a:defRPr>
            </a:lvl6pPr>
            <a:lvl7pPr marL="2057071" indent="0">
              <a:buNone/>
              <a:defRPr sz="1200">
                <a:solidFill>
                  <a:schemeClr val="tx1">
                    <a:tint val="75000"/>
                  </a:schemeClr>
                </a:solidFill>
              </a:defRPr>
            </a:lvl7pPr>
            <a:lvl8pPr marL="2399916" indent="0">
              <a:buNone/>
              <a:defRPr sz="1200">
                <a:solidFill>
                  <a:schemeClr val="tx1">
                    <a:tint val="75000"/>
                  </a:schemeClr>
                </a:solidFill>
              </a:defRPr>
            </a:lvl8pPr>
            <a:lvl9pPr marL="2742761"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B922C5-BF4B-C746-CE41-15AD2C30E327}"/>
              </a:ext>
            </a:extLst>
          </p:cNvPr>
          <p:cNvSpPr>
            <a:spLocks noGrp="1"/>
          </p:cNvSpPr>
          <p:nvPr>
            <p:ph type="dt" sz="half" idx="10"/>
          </p:nvPr>
        </p:nvSpPr>
        <p:spPr/>
        <p:txBody>
          <a:bodyPr/>
          <a:lstStyle>
            <a:lvl1pPr>
              <a:defRPr/>
            </a:lvl1pPr>
          </a:lstStyle>
          <a:p>
            <a:pPr>
              <a:defRPr/>
            </a:pPr>
            <a:fld id="{14A6B8A3-2FAE-4C0F-8E11-904C1E77A631}" type="datetimeFigureOut">
              <a:rPr lang="en-US"/>
              <a:pPr>
                <a:defRPr/>
              </a:pPr>
              <a:t>4/17/2023</a:t>
            </a:fld>
            <a:endParaRPr lang="en-US"/>
          </a:p>
        </p:txBody>
      </p:sp>
      <p:sp>
        <p:nvSpPr>
          <p:cNvPr id="5" name="Footer Placeholder 4">
            <a:extLst>
              <a:ext uri="{FF2B5EF4-FFF2-40B4-BE49-F238E27FC236}">
                <a16:creationId xmlns:a16="http://schemas.microsoft.com/office/drawing/2014/main" id="{D25659BF-7819-68FF-D6FB-888E170339E2}"/>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D6DBE70-F6C5-FEA3-4559-D92D28A56DFA}"/>
              </a:ext>
            </a:extLst>
          </p:cNvPr>
          <p:cNvSpPr>
            <a:spLocks noGrp="1"/>
          </p:cNvSpPr>
          <p:nvPr>
            <p:ph type="sldNum" sz="quarter" idx="12"/>
          </p:nvPr>
        </p:nvSpPr>
        <p:spPr/>
        <p:txBody>
          <a:bodyPr/>
          <a:lstStyle>
            <a:lvl1pPr>
              <a:defRPr/>
            </a:lvl1pPr>
          </a:lstStyle>
          <a:p>
            <a:pPr>
              <a:defRPr/>
            </a:pPr>
            <a:fld id="{0835AA6C-D14B-4A56-8342-E43FAAAA8238}" type="slidenum">
              <a:rPr lang="en-US" altLang="en-US"/>
              <a:pPr>
                <a:defRPr/>
              </a:pPr>
              <a:t>‹#›</a:t>
            </a:fld>
            <a:endParaRPr lang="en-US" altLang="en-US"/>
          </a:p>
        </p:txBody>
      </p:sp>
    </p:spTree>
    <p:extLst>
      <p:ext uri="{BB962C8B-B14F-4D97-AF65-F5344CB8AC3E}">
        <p14:creationId xmlns:p14="http://schemas.microsoft.com/office/powerpoint/2010/main" val="23863585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16FCD256-42AE-D414-E6D0-2264CEDC8E62}"/>
              </a:ext>
            </a:extLst>
          </p:cNvPr>
          <p:cNvSpPr>
            <a:spLocks noGrp="1"/>
          </p:cNvSpPr>
          <p:nvPr>
            <p:ph type="dt" sz="half" idx="10"/>
          </p:nvPr>
        </p:nvSpPr>
        <p:spPr/>
        <p:txBody>
          <a:bodyPr/>
          <a:lstStyle>
            <a:lvl1pPr>
              <a:defRPr/>
            </a:lvl1pPr>
          </a:lstStyle>
          <a:p>
            <a:pPr>
              <a:defRPr/>
            </a:pPr>
            <a:fld id="{9D7F75A7-C3C8-4628-BEDC-791763077FFB}" type="datetimeFigureOut">
              <a:rPr lang="en-US"/>
              <a:pPr>
                <a:defRPr/>
              </a:pPr>
              <a:t>4/17/2023</a:t>
            </a:fld>
            <a:endParaRPr lang="en-US"/>
          </a:p>
        </p:txBody>
      </p:sp>
      <p:sp>
        <p:nvSpPr>
          <p:cNvPr id="6" name="Footer Placeholder 4">
            <a:extLst>
              <a:ext uri="{FF2B5EF4-FFF2-40B4-BE49-F238E27FC236}">
                <a16:creationId xmlns:a16="http://schemas.microsoft.com/office/drawing/2014/main" id="{750EABA0-FFCC-8FC1-5A58-248B6CCE8F4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F151E80-C81B-451D-0ADC-680EEB618058}"/>
              </a:ext>
            </a:extLst>
          </p:cNvPr>
          <p:cNvSpPr>
            <a:spLocks noGrp="1"/>
          </p:cNvSpPr>
          <p:nvPr>
            <p:ph type="sldNum" sz="quarter" idx="12"/>
          </p:nvPr>
        </p:nvSpPr>
        <p:spPr/>
        <p:txBody>
          <a:bodyPr/>
          <a:lstStyle>
            <a:lvl1pPr>
              <a:defRPr/>
            </a:lvl1pPr>
          </a:lstStyle>
          <a:p>
            <a:pPr>
              <a:defRPr/>
            </a:pPr>
            <a:fld id="{6E7DB495-388D-4998-8AA8-1F59D05324AC}" type="slidenum">
              <a:rPr lang="en-US" altLang="en-US"/>
              <a:pPr>
                <a:defRPr/>
              </a:pPr>
              <a:t>‹#›</a:t>
            </a:fld>
            <a:endParaRPr lang="en-US" altLang="en-US"/>
          </a:p>
        </p:txBody>
      </p:sp>
    </p:spTree>
    <p:extLst>
      <p:ext uri="{BB962C8B-B14F-4D97-AF65-F5344CB8AC3E}">
        <p14:creationId xmlns:p14="http://schemas.microsoft.com/office/powerpoint/2010/main" val="1573934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845" indent="0">
              <a:buNone/>
              <a:defRPr sz="1500" b="1"/>
            </a:lvl2pPr>
            <a:lvl3pPr marL="685690" indent="0">
              <a:buNone/>
              <a:defRPr sz="1350" b="1"/>
            </a:lvl3pPr>
            <a:lvl4pPr marL="1028535" indent="0">
              <a:buNone/>
              <a:defRPr sz="1200" b="1"/>
            </a:lvl4pPr>
            <a:lvl5pPr marL="1371381" indent="0">
              <a:buNone/>
              <a:defRPr sz="1200" b="1"/>
            </a:lvl5pPr>
            <a:lvl6pPr marL="1714226" indent="0">
              <a:buNone/>
              <a:defRPr sz="1200" b="1"/>
            </a:lvl6pPr>
            <a:lvl7pPr marL="2057071" indent="0">
              <a:buNone/>
              <a:defRPr sz="1200" b="1"/>
            </a:lvl7pPr>
            <a:lvl8pPr marL="2399916" indent="0">
              <a:buNone/>
              <a:defRPr sz="1200" b="1"/>
            </a:lvl8pPr>
            <a:lvl9pPr marL="2742761" indent="0">
              <a:buNone/>
              <a:defRPr sz="12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845" indent="0">
              <a:buNone/>
              <a:defRPr sz="1500" b="1"/>
            </a:lvl2pPr>
            <a:lvl3pPr marL="685690" indent="0">
              <a:buNone/>
              <a:defRPr sz="1350" b="1"/>
            </a:lvl3pPr>
            <a:lvl4pPr marL="1028535" indent="0">
              <a:buNone/>
              <a:defRPr sz="1200" b="1"/>
            </a:lvl4pPr>
            <a:lvl5pPr marL="1371381" indent="0">
              <a:buNone/>
              <a:defRPr sz="1200" b="1"/>
            </a:lvl5pPr>
            <a:lvl6pPr marL="1714226" indent="0">
              <a:buNone/>
              <a:defRPr sz="1200" b="1"/>
            </a:lvl6pPr>
            <a:lvl7pPr marL="2057071" indent="0">
              <a:buNone/>
              <a:defRPr sz="1200" b="1"/>
            </a:lvl7pPr>
            <a:lvl8pPr marL="2399916" indent="0">
              <a:buNone/>
              <a:defRPr sz="1200" b="1"/>
            </a:lvl8pPr>
            <a:lvl9pPr marL="2742761" indent="0">
              <a:buNone/>
              <a:defRPr sz="12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95241E11-2180-804E-31F1-367107DF3EFA}"/>
              </a:ext>
            </a:extLst>
          </p:cNvPr>
          <p:cNvSpPr>
            <a:spLocks noGrp="1"/>
          </p:cNvSpPr>
          <p:nvPr>
            <p:ph type="dt" sz="half" idx="10"/>
          </p:nvPr>
        </p:nvSpPr>
        <p:spPr/>
        <p:txBody>
          <a:bodyPr/>
          <a:lstStyle>
            <a:lvl1pPr>
              <a:defRPr/>
            </a:lvl1pPr>
          </a:lstStyle>
          <a:p>
            <a:pPr>
              <a:defRPr/>
            </a:pPr>
            <a:fld id="{3C04B203-FBC5-4180-9315-4D13DA00CA4E}" type="datetimeFigureOut">
              <a:rPr lang="en-US"/>
              <a:pPr>
                <a:defRPr/>
              </a:pPr>
              <a:t>4/17/2023</a:t>
            </a:fld>
            <a:endParaRPr lang="en-US"/>
          </a:p>
        </p:txBody>
      </p:sp>
      <p:sp>
        <p:nvSpPr>
          <p:cNvPr id="8" name="Footer Placeholder 4">
            <a:extLst>
              <a:ext uri="{FF2B5EF4-FFF2-40B4-BE49-F238E27FC236}">
                <a16:creationId xmlns:a16="http://schemas.microsoft.com/office/drawing/2014/main" id="{96C9E360-2E00-D9DD-D965-73815FCE6223}"/>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3E2A94AD-26CD-F47F-623C-4307AA548DA7}"/>
              </a:ext>
            </a:extLst>
          </p:cNvPr>
          <p:cNvSpPr>
            <a:spLocks noGrp="1"/>
          </p:cNvSpPr>
          <p:nvPr>
            <p:ph type="sldNum" sz="quarter" idx="12"/>
          </p:nvPr>
        </p:nvSpPr>
        <p:spPr/>
        <p:txBody>
          <a:bodyPr/>
          <a:lstStyle>
            <a:lvl1pPr>
              <a:defRPr/>
            </a:lvl1pPr>
          </a:lstStyle>
          <a:p>
            <a:pPr>
              <a:defRPr/>
            </a:pPr>
            <a:fld id="{F9CEC074-423C-49EC-989C-9D9C5AD55464}" type="slidenum">
              <a:rPr lang="en-US" altLang="en-US"/>
              <a:pPr>
                <a:defRPr/>
              </a:pPr>
              <a:t>‹#›</a:t>
            </a:fld>
            <a:endParaRPr lang="en-US" altLang="en-US"/>
          </a:p>
        </p:txBody>
      </p:sp>
    </p:spTree>
    <p:extLst>
      <p:ext uri="{BB962C8B-B14F-4D97-AF65-F5344CB8AC3E}">
        <p14:creationId xmlns:p14="http://schemas.microsoft.com/office/powerpoint/2010/main" val="17139343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967699E2-2DBC-482B-2CF8-89871C19C10F}"/>
              </a:ext>
            </a:extLst>
          </p:cNvPr>
          <p:cNvSpPr>
            <a:spLocks noGrp="1"/>
          </p:cNvSpPr>
          <p:nvPr>
            <p:ph type="dt" sz="half" idx="10"/>
          </p:nvPr>
        </p:nvSpPr>
        <p:spPr/>
        <p:txBody>
          <a:bodyPr/>
          <a:lstStyle>
            <a:lvl1pPr>
              <a:defRPr/>
            </a:lvl1pPr>
          </a:lstStyle>
          <a:p>
            <a:pPr>
              <a:defRPr/>
            </a:pPr>
            <a:fld id="{44BA9C12-18C3-4B5F-9E16-366A1B27C226}" type="datetimeFigureOut">
              <a:rPr lang="en-US"/>
              <a:pPr>
                <a:defRPr/>
              </a:pPr>
              <a:t>4/17/2023</a:t>
            </a:fld>
            <a:endParaRPr lang="en-US"/>
          </a:p>
        </p:txBody>
      </p:sp>
      <p:sp>
        <p:nvSpPr>
          <p:cNvPr id="4" name="Footer Placeholder 4">
            <a:extLst>
              <a:ext uri="{FF2B5EF4-FFF2-40B4-BE49-F238E27FC236}">
                <a16:creationId xmlns:a16="http://schemas.microsoft.com/office/drawing/2014/main" id="{F8A145F5-151C-34B6-B411-5A3A9BE0DE6B}"/>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19BBE2AE-628C-DC8C-B630-038FFE328C6A}"/>
              </a:ext>
            </a:extLst>
          </p:cNvPr>
          <p:cNvSpPr>
            <a:spLocks noGrp="1"/>
          </p:cNvSpPr>
          <p:nvPr>
            <p:ph type="sldNum" sz="quarter" idx="12"/>
          </p:nvPr>
        </p:nvSpPr>
        <p:spPr/>
        <p:txBody>
          <a:bodyPr/>
          <a:lstStyle>
            <a:lvl1pPr>
              <a:defRPr/>
            </a:lvl1pPr>
          </a:lstStyle>
          <a:p>
            <a:pPr>
              <a:defRPr/>
            </a:pPr>
            <a:fld id="{3FC88F8C-E6EF-4F29-ABAD-C06C081BF3AB}" type="slidenum">
              <a:rPr lang="en-US" altLang="en-US"/>
              <a:pPr>
                <a:defRPr/>
              </a:pPr>
              <a:t>‹#›</a:t>
            </a:fld>
            <a:endParaRPr lang="en-US" altLang="en-US"/>
          </a:p>
        </p:txBody>
      </p:sp>
    </p:spTree>
    <p:extLst>
      <p:ext uri="{BB962C8B-B14F-4D97-AF65-F5344CB8AC3E}">
        <p14:creationId xmlns:p14="http://schemas.microsoft.com/office/powerpoint/2010/main" val="31333001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F398DDA-0506-B4E1-D8D8-A04E83EA7B7D}"/>
              </a:ext>
            </a:extLst>
          </p:cNvPr>
          <p:cNvSpPr>
            <a:spLocks noGrp="1"/>
          </p:cNvSpPr>
          <p:nvPr>
            <p:ph type="dt" sz="half" idx="10"/>
          </p:nvPr>
        </p:nvSpPr>
        <p:spPr/>
        <p:txBody>
          <a:bodyPr/>
          <a:lstStyle>
            <a:lvl1pPr>
              <a:defRPr/>
            </a:lvl1pPr>
          </a:lstStyle>
          <a:p>
            <a:pPr>
              <a:defRPr/>
            </a:pPr>
            <a:fld id="{2FC1791B-92E5-4272-9577-4B613165350A}" type="datetimeFigureOut">
              <a:rPr lang="en-US"/>
              <a:pPr>
                <a:defRPr/>
              </a:pPr>
              <a:t>4/17/2023</a:t>
            </a:fld>
            <a:endParaRPr lang="en-US"/>
          </a:p>
        </p:txBody>
      </p:sp>
      <p:sp>
        <p:nvSpPr>
          <p:cNvPr id="3" name="Footer Placeholder 4">
            <a:extLst>
              <a:ext uri="{FF2B5EF4-FFF2-40B4-BE49-F238E27FC236}">
                <a16:creationId xmlns:a16="http://schemas.microsoft.com/office/drawing/2014/main" id="{578F7F80-E33E-C8F2-DEA3-ED790165A9C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058564CB-0580-CB2B-8860-5809269A4F71}"/>
              </a:ext>
            </a:extLst>
          </p:cNvPr>
          <p:cNvSpPr>
            <a:spLocks noGrp="1"/>
          </p:cNvSpPr>
          <p:nvPr>
            <p:ph type="sldNum" sz="quarter" idx="12"/>
          </p:nvPr>
        </p:nvSpPr>
        <p:spPr/>
        <p:txBody>
          <a:bodyPr/>
          <a:lstStyle>
            <a:lvl1pPr>
              <a:defRPr/>
            </a:lvl1pPr>
          </a:lstStyle>
          <a:p>
            <a:pPr>
              <a:defRPr/>
            </a:pPr>
            <a:fld id="{209DDE80-67BA-43B9-977A-D6120F7E0AC9}" type="slidenum">
              <a:rPr lang="en-US" altLang="en-US"/>
              <a:pPr>
                <a:defRPr/>
              </a:pPr>
              <a:t>‹#›</a:t>
            </a:fld>
            <a:endParaRPr lang="en-US" altLang="en-US"/>
          </a:p>
        </p:txBody>
      </p:sp>
    </p:spTree>
    <p:extLst>
      <p:ext uri="{BB962C8B-B14F-4D97-AF65-F5344CB8AC3E}">
        <p14:creationId xmlns:p14="http://schemas.microsoft.com/office/powerpoint/2010/main" val="37036759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200"/>
            </a:lvl1pPr>
            <a:lvl2pPr marL="342845" indent="0">
              <a:buNone/>
              <a:defRPr sz="1050"/>
            </a:lvl2pPr>
            <a:lvl3pPr marL="685690" indent="0">
              <a:buNone/>
              <a:defRPr sz="900"/>
            </a:lvl3pPr>
            <a:lvl4pPr marL="1028535" indent="0">
              <a:buNone/>
              <a:defRPr sz="750"/>
            </a:lvl4pPr>
            <a:lvl5pPr marL="1371381" indent="0">
              <a:buNone/>
              <a:defRPr sz="750"/>
            </a:lvl5pPr>
            <a:lvl6pPr marL="1714226" indent="0">
              <a:buNone/>
              <a:defRPr sz="750"/>
            </a:lvl6pPr>
            <a:lvl7pPr marL="2057071" indent="0">
              <a:buNone/>
              <a:defRPr sz="750"/>
            </a:lvl7pPr>
            <a:lvl8pPr marL="2399916" indent="0">
              <a:buNone/>
              <a:defRPr sz="750"/>
            </a:lvl8pPr>
            <a:lvl9pPr marL="2742761"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65097B8A-E03B-9A7F-C4E3-EECDEB9FF8E9}"/>
              </a:ext>
            </a:extLst>
          </p:cNvPr>
          <p:cNvSpPr>
            <a:spLocks noGrp="1"/>
          </p:cNvSpPr>
          <p:nvPr>
            <p:ph type="dt" sz="half" idx="10"/>
          </p:nvPr>
        </p:nvSpPr>
        <p:spPr/>
        <p:txBody>
          <a:bodyPr/>
          <a:lstStyle>
            <a:lvl1pPr>
              <a:defRPr/>
            </a:lvl1pPr>
          </a:lstStyle>
          <a:p>
            <a:pPr>
              <a:defRPr/>
            </a:pPr>
            <a:fld id="{7A2C3B1F-AA48-4811-9DB4-584AAF99CC93}" type="datetimeFigureOut">
              <a:rPr lang="en-US"/>
              <a:pPr>
                <a:defRPr/>
              </a:pPr>
              <a:t>4/17/2023</a:t>
            </a:fld>
            <a:endParaRPr lang="en-US"/>
          </a:p>
        </p:txBody>
      </p:sp>
      <p:sp>
        <p:nvSpPr>
          <p:cNvPr id="6" name="Footer Placeholder 4">
            <a:extLst>
              <a:ext uri="{FF2B5EF4-FFF2-40B4-BE49-F238E27FC236}">
                <a16:creationId xmlns:a16="http://schemas.microsoft.com/office/drawing/2014/main" id="{F6FA4C40-A21A-837D-453C-D90B5376D90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FEE00559-26AF-1B8C-A85C-3AA1B934C298}"/>
              </a:ext>
            </a:extLst>
          </p:cNvPr>
          <p:cNvSpPr>
            <a:spLocks noGrp="1"/>
          </p:cNvSpPr>
          <p:nvPr>
            <p:ph type="sldNum" sz="quarter" idx="12"/>
          </p:nvPr>
        </p:nvSpPr>
        <p:spPr/>
        <p:txBody>
          <a:bodyPr/>
          <a:lstStyle>
            <a:lvl1pPr>
              <a:defRPr/>
            </a:lvl1pPr>
          </a:lstStyle>
          <a:p>
            <a:pPr>
              <a:defRPr/>
            </a:pPr>
            <a:fld id="{A0CAE964-DCC2-42D8-A0CC-EDD00428AE47}" type="slidenum">
              <a:rPr lang="en-US" altLang="en-US"/>
              <a:pPr>
                <a:defRPr/>
              </a:pPr>
              <a:t>‹#›</a:t>
            </a:fld>
            <a:endParaRPr lang="en-US" altLang="en-US"/>
          </a:p>
        </p:txBody>
      </p:sp>
    </p:spTree>
    <p:extLst>
      <p:ext uri="{BB962C8B-B14F-4D97-AF65-F5344CB8AC3E}">
        <p14:creationId xmlns:p14="http://schemas.microsoft.com/office/powerpoint/2010/main" val="3621481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7A73-2ED2-935B-8CB4-CAE17BF0B9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30DFBF-F5CD-39EA-49D2-52216CEF0C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C57019-2F21-8997-E904-9F81188514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13A58E-EE65-28AC-9C68-6869D483C652}"/>
              </a:ext>
            </a:extLst>
          </p:cNvPr>
          <p:cNvSpPr>
            <a:spLocks noGrp="1"/>
          </p:cNvSpPr>
          <p:nvPr>
            <p:ph type="dt" sz="half" idx="10"/>
          </p:nvPr>
        </p:nvSpPr>
        <p:spPr/>
        <p:txBody>
          <a:bodyPr/>
          <a:lstStyle/>
          <a:p>
            <a:fld id="{07EBFA52-FF86-4F07-AD25-1F5D4DA7E3D3}" type="datetimeFigureOut">
              <a:rPr lang="en-US" smtClean="0"/>
              <a:t>4/17/2023</a:t>
            </a:fld>
            <a:endParaRPr lang="en-US"/>
          </a:p>
        </p:txBody>
      </p:sp>
      <p:sp>
        <p:nvSpPr>
          <p:cNvPr id="6" name="Footer Placeholder 5">
            <a:extLst>
              <a:ext uri="{FF2B5EF4-FFF2-40B4-BE49-F238E27FC236}">
                <a16:creationId xmlns:a16="http://schemas.microsoft.com/office/drawing/2014/main" id="{A83F4A14-0CCC-1E47-7D15-5B7225029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C4DBB-6B42-59F6-7356-E4B35F12B944}"/>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15257007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rtlCol="0">
            <a:normAutofit/>
          </a:bodyPr>
          <a:lstStyle>
            <a:lvl1pPr marL="0" indent="0">
              <a:buNone/>
              <a:defRPr sz="2400"/>
            </a:lvl1pPr>
            <a:lvl2pPr marL="342845" indent="0">
              <a:buNone/>
              <a:defRPr sz="2100"/>
            </a:lvl2pPr>
            <a:lvl3pPr marL="685690" indent="0">
              <a:buNone/>
              <a:defRPr sz="1800"/>
            </a:lvl3pPr>
            <a:lvl4pPr marL="1028535" indent="0">
              <a:buNone/>
              <a:defRPr sz="1500"/>
            </a:lvl4pPr>
            <a:lvl5pPr marL="1371381" indent="0">
              <a:buNone/>
              <a:defRPr sz="1500"/>
            </a:lvl5pPr>
            <a:lvl6pPr marL="1714226" indent="0">
              <a:buNone/>
              <a:defRPr sz="1500"/>
            </a:lvl6pPr>
            <a:lvl7pPr marL="2057071" indent="0">
              <a:buNone/>
              <a:defRPr sz="1500"/>
            </a:lvl7pPr>
            <a:lvl8pPr marL="2399916" indent="0">
              <a:buNone/>
              <a:defRPr sz="1500"/>
            </a:lvl8pPr>
            <a:lvl9pPr marL="2742761" indent="0">
              <a:buNone/>
              <a:defRPr sz="1500"/>
            </a:lvl9pPr>
          </a:lstStyle>
          <a:p>
            <a:pPr lvl="0"/>
            <a:endParaRPr lang="en-US" noProof="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200"/>
            </a:lvl1pPr>
            <a:lvl2pPr marL="342845" indent="0">
              <a:buNone/>
              <a:defRPr sz="1050"/>
            </a:lvl2pPr>
            <a:lvl3pPr marL="685690" indent="0">
              <a:buNone/>
              <a:defRPr sz="900"/>
            </a:lvl3pPr>
            <a:lvl4pPr marL="1028535" indent="0">
              <a:buNone/>
              <a:defRPr sz="750"/>
            </a:lvl4pPr>
            <a:lvl5pPr marL="1371381" indent="0">
              <a:buNone/>
              <a:defRPr sz="750"/>
            </a:lvl5pPr>
            <a:lvl6pPr marL="1714226" indent="0">
              <a:buNone/>
              <a:defRPr sz="750"/>
            </a:lvl6pPr>
            <a:lvl7pPr marL="2057071" indent="0">
              <a:buNone/>
              <a:defRPr sz="750"/>
            </a:lvl7pPr>
            <a:lvl8pPr marL="2399916" indent="0">
              <a:buNone/>
              <a:defRPr sz="750"/>
            </a:lvl8pPr>
            <a:lvl9pPr marL="2742761" indent="0">
              <a:buNone/>
              <a:defRPr sz="750"/>
            </a:lvl9pPr>
          </a:lstStyle>
          <a:p>
            <a:pPr lvl="0"/>
            <a:r>
              <a:rPr lang="en-US"/>
              <a:t>Edit Master text styles</a:t>
            </a:r>
          </a:p>
        </p:txBody>
      </p:sp>
      <p:sp>
        <p:nvSpPr>
          <p:cNvPr id="5" name="Date Placeholder 3">
            <a:extLst>
              <a:ext uri="{FF2B5EF4-FFF2-40B4-BE49-F238E27FC236}">
                <a16:creationId xmlns:a16="http://schemas.microsoft.com/office/drawing/2014/main" id="{473F7B44-7D08-9B64-4990-02EF1B457436}"/>
              </a:ext>
            </a:extLst>
          </p:cNvPr>
          <p:cNvSpPr>
            <a:spLocks noGrp="1"/>
          </p:cNvSpPr>
          <p:nvPr>
            <p:ph type="dt" sz="half" idx="10"/>
          </p:nvPr>
        </p:nvSpPr>
        <p:spPr/>
        <p:txBody>
          <a:bodyPr/>
          <a:lstStyle>
            <a:lvl1pPr>
              <a:defRPr/>
            </a:lvl1pPr>
          </a:lstStyle>
          <a:p>
            <a:pPr>
              <a:defRPr/>
            </a:pPr>
            <a:fld id="{6CE1339A-1546-42B5-8EFA-000230B31E8A}" type="datetimeFigureOut">
              <a:rPr lang="en-US"/>
              <a:pPr>
                <a:defRPr/>
              </a:pPr>
              <a:t>4/17/2023</a:t>
            </a:fld>
            <a:endParaRPr lang="en-US"/>
          </a:p>
        </p:txBody>
      </p:sp>
      <p:sp>
        <p:nvSpPr>
          <p:cNvPr id="6" name="Footer Placeholder 4">
            <a:extLst>
              <a:ext uri="{FF2B5EF4-FFF2-40B4-BE49-F238E27FC236}">
                <a16:creationId xmlns:a16="http://schemas.microsoft.com/office/drawing/2014/main" id="{8D12AAB3-BFFC-4152-46CF-DF9C402C487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80FCEB0-780F-38D5-E11E-4B685CFAEF11}"/>
              </a:ext>
            </a:extLst>
          </p:cNvPr>
          <p:cNvSpPr>
            <a:spLocks noGrp="1"/>
          </p:cNvSpPr>
          <p:nvPr>
            <p:ph type="sldNum" sz="quarter" idx="12"/>
          </p:nvPr>
        </p:nvSpPr>
        <p:spPr/>
        <p:txBody>
          <a:bodyPr/>
          <a:lstStyle>
            <a:lvl1pPr>
              <a:defRPr/>
            </a:lvl1pPr>
          </a:lstStyle>
          <a:p>
            <a:pPr>
              <a:defRPr/>
            </a:pPr>
            <a:fld id="{EBF6BC34-CA82-4A9B-9789-D9773588BD5D}" type="slidenum">
              <a:rPr lang="en-US" altLang="en-US"/>
              <a:pPr>
                <a:defRPr/>
              </a:pPr>
              <a:t>‹#›</a:t>
            </a:fld>
            <a:endParaRPr lang="en-US" altLang="en-US"/>
          </a:p>
        </p:txBody>
      </p:sp>
    </p:spTree>
    <p:extLst>
      <p:ext uri="{BB962C8B-B14F-4D97-AF65-F5344CB8AC3E}">
        <p14:creationId xmlns:p14="http://schemas.microsoft.com/office/powerpoint/2010/main" val="34077444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E1E51-7ADC-6601-A9E8-52435FB586EB}"/>
              </a:ext>
            </a:extLst>
          </p:cNvPr>
          <p:cNvSpPr>
            <a:spLocks noGrp="1"/>
          </p:cNvSpPr>
          <p:nvPr>
            <p:ph type="dt" sz="half" idx="10"/>
          </p:nvPr>
        </p:nvSpPr>
        <p:spPr/>
        <p:txBody>
          <a:bodyPr/>
          <a:lstStyle>
            <a:lvl1pPr>
              <a:defRPr/>
            </a:lvl1pPr>
          </a:lstStyle>
          <a:p>
            <a:pPr>
              <a:defRPr/>
            </a:pPr>
            <a:fld id="{A69F9357-873D-4979-94EE-5B65C436C2FC}" type="datetimeFigureOut">
              <a:rPr lang="en-US"/>
              <a:pPr>
                <a:defRPr/>
              </a:pPr>
              <a:t>4/17/2023</a:t>
            </a:fld>
            <a:endParaRPr lang="en-US"/>
          </a:p>
        </p:txBody>
      </p:sp>
      <p:sp>
        <p:nvSpPr>
          <p:cNvPr id="5" name="Footer Placeholder 4">
            <a:extLst>
              <a:ext uri="{FF2B5EF4-FFF2-40B4-BE49-F238E27FC236}">
                <a16:creationId xmlns:a16="http://schemas.microsoft.com/office/drawing/2014/main" id="{CEF27187-86AF-F553-573E-73CBA05AB57E}"/>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9C4FCEA-A898-7865-1B94-B029B7AF8835}"/>
              </a:ext>
            </a:extLst>
          </p:cNvPr>
          <p:cNvSpPr>
            <a:spLocks noGrp="1"/>
          </p:cNvSpPr>
          <p:nvPr>
            <p:ph type="sldNum" sz="quarter" idx="12"/>
          </p:nvPr>
        </p:nvSpPr>
        <p:spPr/>
        <p:txBody>
          <a:bodyPr/>
          <a:lstStyle>
            <a:lvl1pPr>
              <a:defRPr/>
            </a:lvl1pPr>
          </a:lstStyle>
          <a:p>
            <a:pPr>
              <a:defRPr/>
            </a:pPr>
            <a:fld id="{193303FF-42D5-497A-927C-65F111419B8B}" type="slidenum">
              <a:rPr lang="en-US" altLang="en-US"/>
              <a:pPr>
                <a:defRPr/>
              </a:pPr>
              <a:t>‹#›</a:t>
            </a:fld>
            <a:endParaRPr lang="en-US" altLang="en-US"/>
          </a:p>
        </p:txBody>
      </p:sp>
    </p:spTree>
    <p:extLst>
      <p:ext uri="{BB962C8B-B14F-4D97-AF65-F5344CB8AC3E}">
        <p14:creationId xmlns:p14="http://schemas.microsoft.com/office/powerpoint/2010/main" val="35093732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720FE-2F46-D8E0-2A1D-45AE808B0FC0}"/>
              </a:ext>
            </a:extLst>
          </p:cNvPr>
          <p:cNvSpPr>
            <a:spLocks noGrp="1"/>
          </p:cNvSpPr>
          <p:nvPr>
            <p:ph type="dt" sz="half" idx="10"/>
          </p:nvPr>
        </p:nvSpPr>
        <p:spPr/>
        <p:txBody>
          <a:bodyPr/>
          <a:lstStyle>
            <a:lvl1pPr>
              <a:defRPr/>
            </a:lvl1pPr>
          </a:lstStyle>
          <a:p>
            <a:pPr>
              <a:defRPr/>
            </a:pPr>
            <a:fld id="{CC5540BD-D753-4826-9F79-4A921EF116D3}" type="datetimeFigureOut">
              <a:rPr lang="en-US"/>
              <a:pPr>
                <a:defRPr/>
              </a:pPr>
              <a:t>4/17/2023</a:t>
            </a:fld>
            <a:endParaRPr lang="en-US"/>
          </a:p>
        </p:txBody>
      </p:sp>
      <p:sp>
        <p:nvSpPr>
          <p:cNvPr id="5" name="Footer Placeholder 4">
            <a:extLst>
              <a:ext uri="{FF2B5EF4-FFF2-40B4-BE49-F238E27FC236}">
                <a16:creationId xmlns:a16="http://schemas.microsoft.com/office/drawing/2014/main" id="{CD927ACB-7817-6327-E900-64BFBE950DDF}"/>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23C173B-0845-FDE3-BA55-8EA777A5E79A}"/>
              </a:ext>
            </a:extLst>
          </p:cNvPr>
          <p:cNvSpPr>
            <a:spLocks noGrp="1"/>
          </p:cNvSpPr>
          <p:nvPr>
            <p:ph type="sldNum" sz="quarter" idx="12"/>
          </p:nvPr>
        </p:nvSpPr>
        <p:spPr/>
        <p:txBody>
          <a:bodyPr/>
          <a:lstStyle>
            <a:lvl1pPr>
              <a:defRPr/>
            </a:lvl1pPr>
          </a:lstStyle>
          <a:p>
            <a:pPr>
              <a:defRPr/>
            </a:pPr>
            <a:fld id="{DFEE37C8-8E25-440B-9634-3AED8311D30B}" type="slidenum">
              <a:rPr lang="en-US" altLang="en-US"/>
              <a:pPr>
                <a:defRPr/>
              </a:pPr>
              <a:t>‹#›</a:t>
            </a:fld>
            <a:endParaRPr lang="en-US" altLang="en-US"/>
          </a:p>
        </p:txBody>
      </p:sp>
    </p:spTree>
    <p:extLst>
      <p:ext uri="{BB962C8B-B14F-4D97-AF65-F5344CB8AC3E}">
        <p14:creationId xmlns:p14="http://schemas.microsoft.com/office/powerpoint/2010/main" val="2443643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DD298-467A-4B4D-C80A-58D1EFCD6D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9B7913-5184-702B-E5A7-6C94A605BA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2E935B-12C9-17B8-A50C-672B2D15A1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D295DB-6643-6306-A898-6FCDA3AB0D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A71957-789C-03E9-1616-AD20AA6965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982F28-3098-0219-DDB8-B2E5E15D412D}"/>
              </a:ext>
            </a:extLst>
          </p:cNvPr>
          <p:cNvSpPr>
            <a:spLocks noGrp="1"/>
          </p:cNvSpPr>
          <p:nvPr>
            <p:ph type="dt" sz="half" idx="10"/>
          </p:nvPr>
        </p:nvSpPr>
        <p:spPr/>
        <p:txBody>
          <a:bodyPr/>
          <a:lstStyle/>
          <a:p>
            <a:fld id="{07EBFA52-FF86-4F07-AD25-1F5D4DA7E3D3}" type="datetimeFigureOut">
              <a:rPr lang="en-US" smtClean="0"/>
              <a:t>4/17/2023</a:t>
            </a:fld>
            <a:endParaRPr lang="en-US"/>
          </a:p>
        </p:txBody>
      </p:sp>
      <p:sp>
        <p:nvSpPr>
          <p:cNvPr id="8" name="Footer Placeholder 7">
            <a:extLst>
              <a:ext uri="{FF2B5EF4-FFF2-40B4-BE49-F238E27FC236}">
                <a16:creationId xmlns:a16="http://schemas.microsoft.com/office/drawing/2014/main" id="{2E4ECAF3-E4FD-F4A9-79FE-B8103353A9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0CC65DE-6DC5-69B1-C185-7CB5344DD9A1}"/>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3940828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1E0D-A96C-34D4-6EB9-E738A13A9D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9C7EDC-C9C0-DC02-F995-B7FEB7517A48}"/>
              </a:ext>
            </a:extLst>
          </p:cNvPr>
          <p:cNvSpPr>
            <a:spLocks noGrp="1"/>
          </p:cNvSpPr>
          <p:nvPr>
            <p:ph type="dt" sz="half" idx="10"/>
          </p:nvPr>
        </p:nvSpPr>
        <p:spPr/>
        <p:txBody>
          <a:bodyPr/>
          <a:lstStyle/>
          <a:p>
            <a:fld id="{07EBFA52-FF86-4F07-AD25-1F5D4DA7E3D3}" type="datetimeFigureOut">
              <a:rPr lang="en-US" smtClean="0"/>
              <a:t>4/17/2023</a:t>
            </a:fld>
            <a:endParaRPr lang="en-US"/>
          </a:p>
        </p:txBody>
      </p:sp>
      <p:sp>
        <p:nvSpPr>
          <p:cNvPr id="4" name="Footer Placeholder 3">
            <a:extLst>
              <a:ext uri="{FF2B5EF4-FFF2-40B4-BE49-F238E27FC236}">
                <a16:creationId xmlns:a16="http://schemas.microsoft.com/office/drawing/2014/main" id="{41F179F3-9389-C92A-F87B-D643F0C9AB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B41ED0-1987-5B0C-D880-944580BCBC3F}"/>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659168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4EFA18-3573-8B26-1B30-A095A18C4D69}"/>
              </a:ext>
            </a:extLst>
          </p:cNvPr>
          <p:cNvSpPr>
            <a:spLocks noGrp="1"/>
          </p:cNvSpPr>
          <p:nvPr>
            <p:ph type="dt" sz="half" idx="10"/>
          </p:nvPr>
        </p:nvSpPr>
        <p:spPr/>
        <p:txBody>
          <a:bodyPr/>
          <a:lstStyle/>
          <a:p>
            <a:fld id="{07EBFA52-FF86-4F07-AD25-1F5D4DA7E3D3}" type="datetimeFigureOut">
              <a:rPr lang="en-US" smtClean="0"/>
              <a:t>4/17/2023</a:t>
            </a:fld>
            <a:endParaRPr lang="en-US"/>
          </a:p>
        </p:txBody>
      </p:sp>
      <p:sp>
        <p:nvSpPr>
          <p:cNvPr id="3" name="Footer Placeholder 2">
            <a:extLst>
              <a:ext uri="{FF2B5EF4-FFF2-40B4-BE49-F238E27FC236}">
                <a16:creationId xmlns:a16="http://schemas.microsoft.com/office/drawing/2014/main" id="{EE696121-781C-D4DB-4ABD-19ADF0F72B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286821-EC1C-AE5C-1799-3FC5827D7A1B}"/>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3874435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F86DC-8D66-2054-3D88-D035F75B2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608AF7-3A7F-F242-6DF8-6B6ECA0BA6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6C4B29-38FC-54EB-AC08-66F52CF3BC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8DFE67-AF6D-6D4B-C681-C77F0C35172B}"/>
              </a:ext>
            </a:extLst>
          </p:cNvPr>
          <p:cNvSpPr>
            <a:spLocks noGrp="1"/>
          </p:cNvSpPr>
          <p:nvPr>
            <p:ph type="dt" sz="half" idx="10"/>
          </p:nvPr>
        </p:nvSpPr>
        <p:spPr/>
        <p:txBody>
          <a:bodyPr/>
          <a:lstStyle/>
          <a:p>
            <a:fld id="{07EBFA52-FF86-4F07-AD25-1F5D4DA7E3D3}" type="datetimeFigureOut">
              <a:rPr lang="en-US" smtClean="0"/>
              <a:t>4/17/2023</a:t>
            </a:fld>
            <a:endParaRPr lang="en-US"/>
          </a:p>
        </p:txBody>
      </p:sp>
      <p:sp>
        <p:nvSpPr>
          <p:cNvPr id="6" name="Footer Placeholder 5">
            <a:extLst>
              <a:ext uri="{FF2B5EF4-FFF2-40B4-BE49-F238E27FC236}">
                <a16:creationId xmlns:a16="http://schemas.microsoft.com/office/drawing/2014/main" id="{88EF4DEA-3002-FE74-EC42-785FD79CA3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B0AA61-ED3A-E1C3-81F7-957795851703}"/>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4242447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F2051-2DF0-1742-C494-D5E25B30E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25640E-6070-4292-760A-2DA71FE7F0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218B34-2C3B-B4B0-88E9-78E9BC3FE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C6E91-3AB8-7C19-8E65-99BE216A3DEF}"/>
              </a:ext>
            </a:extLst>
          </p:cNvPr>
          <p:cNvSpPr>
            <a:spLocks noGrp="1"/>
          </p:cNvSpPr>
          <p:nvPr>
            <p:ph type="dt" sz="half" idx="10"/>
          </p:nvPr>
        </p:nvSpPr>
        <p:spPr/>
        <p:txBody>
          <a:bodyPr/>
          <a:lstStyle/>
          <a:p>
            <a:fld id="{07EBFA52-FF86-4F07-AD25-1F5D4DA7E3D3}" type="datetimeFigureOut">
              <a:rPr lang="en-US" smtClean="0"/>
              <a:t>4/17/2023</a:t>
            </a:fld>
            <a:endParaRPr lang="en-US"/>
          </a:p>
        </p:txBody>
      </p:sp>
      <p:sp>
        <p:nvSpPr>
          <p:cNvPr id="6" name="Footer Placeholder 5">
            <a:extLst>
              <a:ext uri="{FF2B5EF4-FFF2-40B4-BE49-F238E27FC236}">
                <a16:creationId xmlns:a16="http://schemas.microsoft.com/office/drawing/2014/main" id="{A25EF116-0A59-6700-3BF1-E7496B40F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32886B-FFE7-BB70-BD42-A24FFB37FF42}"/>
              </a:ext>
            </a:extLst>
          </p:cNvPr>
          <p:cNvSpPr>
            <a:spLocks noGrp="1"/>
          </p:cNvSpPr>
          <p:nvPr>
            <p:ph type="sldNum" sz="quarter" idx="12"/>
          </p:nvPr>
        </p:nvSpPr>
        <p:spPr/>
        <p:txBody>
          <a:bodyPr/>
          <a:lstStyle/>
          <a:p>
            <a:fld id="{417A70C3-5CD1-4628-88D6-8ABC87398F4F}" type="slidenum">
              <a:rPr lang="en-US" smtClean="0"/>
              <a:t>‹#›</a:t>
            </a:fld>
            <a:endParaRPr lang="en-US"/>
          </a:p>
        </p:txBody>
      </p:sp>
    </p:spTree>
    <p:extLst>
      <p:ext uri="{BB962C8B-B14F-4D97-AF65-F5344CB8AC3E}">
        <p14:creationId xmlns:p14="http://schemas.microsoft.com/office/powerpoint/2010/main" val="3111032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oleObject" Target="../embeddings/oleObject1.bin"/><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6.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E042FC-9AC1-770A-54A2-7B96F5C06D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3D35D2-B03A-2F8A-4442-28E022172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9AD3F-564F-7711-7538-E1CF595043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EBFA52-FF86-4F07-AD25-1F5D4DA7E3D3}" type="datetimeFigureOut">
              <a:rPr lang="en-US" smtClean="0"/>
              <a:t>4/17/2023</a:t>
            </a:fld>
            <a:endParaRPr lang="en-US"/>
          </a:p>
        </p:txBody>
      </p:sp>
      <p:sp>
        <p:nvSpPr>
          <p:cNvPr id="5" name="Footer Placeholder 4">
            <a:extLst>
              <a:ext uri="{FF2B5EF4-FFF2-40B4-BE49-F238E27FC236}">
                <a16:creationId xmlns:a16="http://schemas.microsoft.com/office/drawing/2014/main" id="{55B49099-E1A2-9BDC-993E-680D5C3CD9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3EBA09-C48C-1B5A-408A-203A476CA0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7A70C3-5CD1-4628-88D6-8ABC87398F4F}" type="slidenum">
              <a:rPr lang="en-US" smtClean="0"/>
              <a:t>‹#›</a:t>
            </a:fld>
            <a:endParaRPr lang="en-US"/>
          </a:p>
        </p:txBody>
      </p:sp>
    </p:spTree>
    <p:extLst>
      <p:ext uri="{BB962C8B-B14F-4D97-AF65-F5344CB8AC3E}">
        <p14:creationId xmlns:p14="http://schemas.microsoft.com/office/powerpoint/2010/main" val="1046233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930E96-9F1D-4749-BDBF-344ADF8F90F9}" type="datetimeFigureOut">
              <a:rPr lang="en-US" smtClean="0"/>
              <a:t>4/17/2023</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5EC011-0DA0-DB45-996E-85C7F379AB45}" type="slidenum">
              <a:rPr lang="en-US" smtClean="0"/>
              <a:t>‹#›</a:t>
            </a:fld>
            <a:endParaRPr lang="en-US"/>
          </a:p>
        </p:txBody>
      </p:sp>
    </p:spTree>
    <p:extLst>
      <p:ext uri="{BB962C8B-B14F-4D97-AF65-F5344CB8AC3E}">
        <p14:creationId xmlns:p14="http://schemas.microsoft.com/office/powerpoint/2010/main" val="1406730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377" rtl="0" eaLnBrk="1" latinLnBrk="0" hangingPunct="1">
        <a:lnSpc>
          <a:spcPct val="90000"/>
        </a:lnSpc>
        <a:spcBef>
          <a:spcPct val="0"/>
        </a:spcBef>
        <a:buNone/>
        <a:defRPr sz="4000" b="1" kern="120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09FEDCE9-9340-F098-891B-0E04974E2752}"/>
              </a:ext>
            </a:extLst>
          </p:cNvPr>
          <p:cNvSpPr>
            <a:spLocks noGrp="1"/>
          </p:cNvSpPr>
          <p:nvPr>
            <p:ph type="title"/>
          </p:nvPr>
        </p:nvSpPr>
        <p:spPr bwMode="auto">
          <a:xfrm>
            <a:off x="838288" y="365125"/>
            <a:ext cx="10515424"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01076BFD-2912-C31F-C68B-9782054995E3}"/>
              </a:ext>
            </a:extLst>
          </p:cNvPr>
          <p:cNvSpPr>
            <a:spLocks noGrp="1"/>
          </p:cNvSpPr>
          <p:nvPr>
            <p:ph type="body" idx="1"/>
          </p:nvPr>
        </p:nvSpPr>
        <p:spPr bwMode="auto">
          <a:xfrm>
            <a:off x="838288" y="1825625"/>
            <a:ext cx="10515424" cy="435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60B227A-86F4-2886-8B90-61E6C73F3B9D}"/>
              </a:ext>
            </a:extLst>
          </p:cNvPr>
          <p:cNvSpPr>
            <a:spLocks noGrp="1"/>
          </p:cNvSpPr>
          <p:nvPr>
            <p:ph type="dt" sz="half" idx="2"/>
          </p:nvPr>
        </p:nvSpPr>
        <p:spPr>
          <a:xfrm>
            <a:off x="838289" y="6356284"/>
            <a:ext cx="2743288"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41483AA2-1154-4024-B60A-E76CD3D3E9FA}" type="datetimeFigureOut">
              <a:rPr lang="en-US"/>
              <a:pPr>
                <a:defRPr/>
              </a:pPr>
              <a:t>4/17/2023</a:t>
            </a:fld>
            <a:endParaRPr lang="en-US"/>
          </a:p>
        </p:txBody>
      </p:sp>
      <p:sp>
        <p:nvSpPr>
          <p:cNvPr id="5" name="Footer Placeholder 4">
            <a:extLst>
              <a:ext uri="{FF2B5EF4-FFF2-40B4-BE49-F238E27FC236}">
                <a16:creationId xmlns:a16="http://schemas.microsoft.com/office/drawing/2014/main" id="{8B9814D0-06EB-4F79-2B55-1EE4E7C901BF}"/>
              </a:ext>
            </a:extLst>
          </p:cNvPr>
          <p:cNvSpPr>
            <a:spLocks noGrp="1"/>
          </p:cNvSpPr>
          <p:nvPr>
            <p:ph type="ftr" sz="quarter" idx="3"/>
          </p:nvPr>
        </p:nvSpPr>
        <p:spPr>
          <a:xfrm>
            <a:off x="4038424" y="6356284"/>
            <a:ext cx="4115153"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C50E05C8-9F4B-E50C-4912-CFC44ACEABE0}"/>
              </a:ext>
            </a:extLst>
          </p:cNvPr>
          <p:cNvSpPr>
            <a:spLocks noGrp="1"/>
          </p:cNvSpPr>
          <p:nvPr>
            <p:ph type="sldNum" sz="quarter" idx="4"/>
          </p:nvPr>
        </p:nvSpPr>
        <p:spPr>
          <a:xfrm>
            <a:off x="8610424" y="6356284"/>
            <a:ext cx="2743288" cy="365125"/>
          </a:xfrm>
          <a:prstGeom prst="rect">
            <a:avLst/>
          </a:prstGeom>
        </p:spPr>
        <p:txBody>
          <a:bodyPr vert="horz" wrap="square" lIns="91440" tIns="45720" rIns="91440" bIns="45720" numCol="1" anchor="ctr" anchorCtr="0" compatLnSpc="1">
            <a:prstTxWarp prst="textNoShape">
              <a:avLst/>
            </a:prstTxWarp>
          </a:bodyPr>
          <a:lstStyle>
            <a:lvl1pPr algn="r">
              <a:defRPr sz="896">
                <a:solidFill>
                  <a:srgbClr val="898989"/>
                </a:solidFill>
              </a:defRPr>
            </a:lvl1pPr>
          </a:lstStyle>
          <a:p>
            <a:pPr>
              <a:defRPr/>
            </a:pPr>
            <a:fld id="{2709D169-4333-4702-AE05-A112AB5C11AA}" type="slidenum">
              <a:rPr lang="en-US" altLang="en-US"/>
              <a:pPr>
                <a:defRPr/>
              </a:pPr>
              <a:t>‹#›</a:t>
            </a:fld>
            <a:endParaRPr lang="en-US" altLang="en-US"/>
          </a:p>
        </p:txBody>
      </p:sp>
      <p:graphicFrame>
        <p:nvGraphicFramePr>
          <p:cNvPr id="1031" name="Object 12">
            <a:extLst>
              <a:ext uri="{FF2B5EF4-FFF2-40B4-BE49-F238E27FC236}">
                <a16:creationId xmlns:a16="http://schemas.microsoft.com/office/drawing/2014/main" id="{EEB0A9EB-4265-3719-F002-F69D9EBD9ACA}"/>
              </a:ext>
            </a:extLst>
          </p:cNvPr>
          <p:cNvGraphicFramePr>
            <a:graphicFrameLocks noChangeAspect="1"/>
          </p:cNvGraphicFramePr>
          <p:nvPr userDrawn="1"/>
        </p:nvGraphicFramePr>
        <p:xfrm>
          <a:off x="9948333" y="6746875"/>
          <a:ext cx="1877660" cy="44318"/>
        </p:xfrm>
        <a:graphic>
          <a:graphicData uri="http://schemas.openxmlformats.org/presentationml/2006/ole">
            <mc:AlternateContent xmlns:mc="http://schemas.openxmlformats.org/markup-compatibility/2006">
              <mc:Choice xmlns:v="urn:schemas-microsoft-com:vml" Requires="v">
                <p:oleObj name="CorelDRAW" r:id="rId13" imgW="19869150" imgH="695325" progId="CorelDRAW.Graphic.13">
                  <p:embed/>
                </p:oleObj>
              </mc:Choice>
              <mc:Fallback>
                <p:oleObj name="CorelDRAW" r:id="rId13" imgW="19869150" imgH="695325" progId="CorelDRAW.Graphic.13">
                  <p:embed/>
                  <p:pic>
                    <p:nvPicPr>
                      <p:cNvPr id="1031" name="Object 12">
                        <a:extLst>
                          <a:ext uri="{FF2B5EF4-FFF2-40B4-BE49-F238E27FC236}">
                            <a16:creationId xmlns:a16="http://schemas.microsoft.com/office/drawing/2014/main" id="{EEB0A9EB-4265-3719-F002-F69D9EBD9AC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8333" y="6746875"/>
                        <a:ext cx="1877660" cy="443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9243961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685492" rtl="0" eaLnBrk="0" fontAlgn="base" hangingPunct="0">
        <a:lnSpc>
          <a:spcPct val="90000"/>
        </a:lnSpc>
        <a:spcBef>
          <a:spcPct val="0"/>
        </a:spcBef>
        <a:spcAft>
          <a:spcPct val="0"/>
        </a:spcAft>
        <a:defRPr sz="3291" kern="1200">
          <a:solidFill>
            <a:schemeClr val="tx1"/>
          </a:solidFill>
          <a:latin typeface="+mj-lt"/>
          <a:ea typeface="+mj-ea"/>
          <a:cs typeface="+mj-cs"/>
        </a:defRPr>
      </a:lvl1pPr>
      <a:lvl2pPr algn="l" defTabSz="685492" rtl="0" eaLnBrk="0" fontAlgn="base" hangingPunct="0">
        <a:lnSpc>
          <a:spcPct val="90000"/>
        </a:lnSpc>
        <a:spcBef>
          <a:spcPct val="0"/>
        </a:spcBef>
        <a:spcAft>
          <a:spcPct val="0"/>
        </a:spcAft>
        <a:defRPr sz="3291">
          <a:solidFill>
            <a:schemeClr val="tx1"/>
          </a:solidFill>
          <a:latin typeface="Calibri Light" panose="020F0302020204030204" pitchFamily="34" charset="0"/>
        </a:defRPr>
      </a:lvl2pPr>
      <a:lvl3pPr algn="l" defTabSz="685492" rtl="0" eaLnBrk="0" fontAlgn="base" hangingPunct="0">
        <a:lnSpc>
          <a:spcPct val="90000"/>
        </a:lnSpc>
        <a:spcBef>
          <a:spcPct val="0"/>
        </a:spcBef>
        <a:spcAft>
          <a:spcPct val="0"/>
        </a:spcAft>
        <a:defRPr sz="3291">
          <a:solidFill>
            <a:schemeClr val="tx1"/>
          </a:solidFill>
          <a:latin typeface="Calibri Light" panose="020F0302020204030204" pitchFamily="34" charset="0"/>
        </a:defRPr>
      </a:lvl3pPr>
      <a:lvl4pPr algn="l" defTabSz="685492" rtl="0" eaLnBrk="0" fontAlgn="base" hangingPunct="0">
        <a:lnSpc>
          <a:spcPct val="90000"/>
        </a:lnSpc>
        <a:spcBef>
          <a:spcPct val="0"/>
        </a:spcBef>
        <a:spcAft>
          <a:spcPct val="0"/>
        </a:spcAft>
        <a:defRPr sz="3291">
          <a:solidFill>
            <a:schemeClr val="tx1"/>
          </a:solidFill>
          <a:latin typeface="Calibri Light" panose="020F0302020204030204" pitchFamily="34" charset="0"/>
        </a:defRPr>
      </a:lvl4pPr>
      <a:lvl5pPr algn="l" defTabSz="685492" rtl="0" eaLnBrk="0" fontAlgn="base" hangingPunct="0">
        <a:lnSpc>
          <a:spcPct val="90000"/>
        </a:lnSpc>
        <a:spcBef>
          <a:spcPct val="0"/>
        </a:spcBef>
        <a:spcAft>
          <a:spcPct val="0"/>
        </a:spcAft>
        <a:defRPr sz="3291">
          <a:solidFill>
            <a:schemeClr val="tx1"/>
          </a:solidFill>
          <a:latin typeface="Calibri Light" panose="020F0302020204030204" pitchFamily="34" charset="0"/>
        </a:defRPr>
      </a:lvl5pPr>
      <a:lvl6pPr marL="95235" algn="l" defTabSz="685492" rtl="0" fontAlgn="base">
        <a:lnSpc>
          <a:spcPct val="90000"/>
        </a:lnSpc>
        <a:spcBef>
          <a:spcPct val="0"/>
        </a:spcBef>
        <a:spcAft>
          <a:spcPct val="0"/>
        </a:spcAft>
        <a:defRPr sz="3291">
          <a:solidFill>
            <a:schemeClr val="tx1"/>
          </a:solidFill>
          <a:latin typeface="Calibri Light" panose="020F0302020204030204" pitchFamily="34" charset="0"/>
        </a:defRPr>
      </a:lvl6pPr>
      <a:lvl7pPr marL="190470" algn="l" defTabSz="685492" rtl="0" fontAlgn="base">
        <a:lnSpc>
          <a:spcPct val="90000"/>
        </a:lnSpc>
        <a:spcBef>
          <a:spcPct val="0"/>
        </a:spcBef>
        <a:spcAft>
          <a:spcPct val="0"/>
        </a:spcAft>
        <a:defRPr sz="3291">
          <a:solidFill>
            <a:schemeClr val="tx1"/>
          </a:solidFill>
          <a:latin typeface="Calibri Light" panose="020F0302020204030204" pitchFamily="34" charset="0"/>
        </a:defRPr>
      </a:lvl7pPr>
      <a:lvl8pPr marL="285704" algn="l" defTabSz="685492" rtl="0" fontAlgn="base">
        <a:lnSpc>
          <a:spcPct val="90000"/>
        </a:lnSpc>
        <a:spcBef>
          <a:spcPct val="0"/>
        </a:spcBef>
        <a:spcAft>
          <a:spcPct val="0"/>
        </a:spcAft>
        <a:defRPr sz="3291">
          <a:solidFill>
            <a:schemeClr val="tx1"/>
          </a:solidFill>
          <a:latin typeface="Calibri Light" panose="020F0302020204030204" pitchFamily="34" charset="0"/>
        </a:defRPr>
      </a:lvl8pPr>
      <a:lvl9pPr marL="380939" algn="l" defTabSz="685492" rtl="0" fontAlgn="base">
        <a:lnSpc>
          <a:spcPct val="90000"/>
        </a:lnSpc>
        <a:spcBef>
          <a:spcPct val="0"/>
        </a:spcBef>
        <a:spcAft>
          <a:spcPct val="0"/>
        </a:spcAft>
        <a:defRPr sz="3291">
          <a:solidFill>
            <a:schemeClr val="tx1"/>
          </a:solidFill>
          <a:latin typeface="Calibri Light" panose="020F0302020204030204" pitchFamily="34" charset="0"/>
        </a:defRPr>
      </a:lvl9pPr>
    </p:titleStyle>
    <p:bodyStyle>
      <a:lvl1pPr marL="171290" indent="-171290" algn="l" defTabSz="685492" rtl="0" eaLnBrk="0" fontAlgn="base" hangingPunct="0">
        <a:lnSpc>
          <a:spcPct val="90000"/>
        </a:lnSpc>
        <a:spcBef>
          <a:spcPts val="750"/>
        </a:spcBef>
        <a:spcAft>
          <a:spcPct val="0"/>
        </a:spcAft>
        <a:buFont typeface="Arial" panose="020B0604020202020204" pitchFamily="34" charset="0"/>
        <a:buChar char="•"/>
        <a:defRPr sz="2083" kern="1200">
          <a:solidFill>
            <a:schemeClr val="tx1"/>
          </a:solidFill>
          <a:latin typeface="+mn-lt"/>
          <a:ea typeface="+mn-ea"/>
          <a:cs typeface="+mn-cs"/>
        </a:defRPr>
      </a:lvl1pPr>
      <a:lvl2pPr marL="514202" indent="-171290" algn="l" defTabSz="685492" rtl="0" eaLnBrk="0" fontAlgn="base" hangingPunct="0">
        <a:lnSpc>
          <a:spcPct val="90000"/>
        </a:lnSpc>
        <a:spcBef>
          <a:spcPts val="375"/>
        </a:spcBef>
        <a:spcAft>
          <a:spcPct val="0"/>
        </a:spcAft>
        <a:buFont typeface="Arial" panose="020B0604020202020204" pitchFamily="34" charset="0"/>
        <a:buChar char="•"/>
        <a:defRPr sz="1791" kern="1200">
          <a:solidFill>
            <a:schemeClr val="tx1"/>
          </a:solidFill>
          <a:latin typeface="+mn-lt"/>
          <a:ea typeface="+mn-ea"/>
          <a:cs typeface="+mn-cs"/>
        </a:defRPr>
      </a:lvl2pPr>
      <a:lvl3pPr marL="857113" indent="-171290" algn="l" defTabSz="685492"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199693" indent="-171290" algn="l" defTabSz="685492" rtl="0" eaLnBrk="0" fontAlgn="base" hangingPunct="0">
        <a:lnSpc>
          <a:spcPct val="90000"/>
        </a:lnSpc>
        <a:spcBef>
          <a:spcPts val="375"/>
        </a:spcBef>
        <a:spcAft>
          <a:spcPct val="0"/>
        </a:spcAft>
        <a:buFont typeface="Arial" panose="020B0604020202020204" pitchFamily="34" charset="0"/>
        <a:buChar char="•"/>
        <a:defRPr sz="1333" kern="1200">
          <a:solidFill>
            <a:schemeClr val="tx1"/>
          </a:solidFill>
          <a:latin typeface="+mn-lt"/>
          <a:ea typeface="+mn-ea"/>
          <a:cs typeface="+mn-cs"/>
        </a:defRPr>
      </a:lvl4pPr>
      <a:lvl5pPr marL="1542605" indent="-171290" algn="l" defTabSz="685492" rtl="0" eaLnBrk="0" fontAlgn="base" hangingPunct="0">
        <a:lnSpc>
          <a:spcPct val="90000"/>
        </a:lnSpc>
        <a:spcBef>
          <a:spcPts val="375"/>
        </a:spcBef>
        <a:spcAft>
          <a:spcPct val="0"/>
        </a:spcAft>
        <a:buFont typeface="Arial" panose="020B0604020202020204" pitchFamily="34" charset="0"/>
        <a:buChar char="•"/>
        <a:defRPr sz="1333" kern="1200">
          <a:solidFill>
            <a:schemeClr val="tx1"/>
          </a:solidFill>
          <a:latin typeface="+mn-lt"/>
          <a:ea typeface="+mn-ea"/>
          <a:cs typeface="+mn-cs"/>
        </a:defRPr>
      </a:lvl5pPr>
      <a:lvl6pPr marL="1885648" indent="-171423" algn="l" defTabSz="6856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493" indent="-171423" algn="l" defTabSz="6856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339" indent="-171423" algn="l" defTabSz="6856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184" indent="-171423" algn="l" defTabSz="68569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90" rtl="0" eaLnBrk="1" latinLnBrk="0" hangingPunct="1">
        <a:defRPr sz="1350" kern="1200">
          <a:solidFill>
            <a:schemeClr val="tx1"/>
          </a:solidFill>
          <a:latin typeface="+mn-lt"/>
          <a:ea typeface="+mn-ea"/>
          <a:cs typeface="+mn-cs"/>
        </a:defRPr>
      </a:lvl1pPr>
      <a:lvl2pPr marL="342845" algn="l" defTabSz="685690" rtl="0" eaLnBrk="1" latinLnBrk="0" hangingPunct="1">
        <a:defRPr sz="1350" kern="1200">
          <a:solidFill>
            <a:schemeClr val="tx1"/>
          </a:solidFill>
          <a:latin typeface="+mn-lt"/>
          <a:ea typeface="+mn-ea"/>
          <a:cs typeface="+mn-cs"/>
        </a:defRPr>
      </a:lvl2pPr>
      <a:lvl3pPr marL="685690" algn="l" defTabSz="685690" rtl="0" eaLnBrk="1" latinLnBrk="0" hangingPunct="1">
        <a:defRPr sz="1350" kern="1200">
          <a:solidFill>
            <a:schemeClr val="tx1"/>
          </a:solidFill>
          <a:latin typeface="+mn-lt"/>
          <a:ea typeface="+mn-ea"/>
          <a:cs typeface="+mn-cs"/>
        </a:defRPr>
      </a:lvl3pPr>
      <a:lvl4pPr marL="1028535" algn="l" defTabSz="685690" rtl="0" eaLnBrk="1" latinLnBrk="0" hangingPunct="1">
        <a:defRPr sz="1350" kern="1200">
          <a:solidFill>
            <a:schemeClr val="tx1"/>
          </a:solidFill>
          <a:latin typeface="+mn-lt"/>
          <a:ea typeface="+mn-ea"/>
          <a:cs typeface="+mn-cs"/>
        </a:defRPr>
      </a:lvl4pPr>
      <a:lvl5pPr marL="1371381" algn="l" defTabSz="685690" rtl="0" eaLnBrk="1" latinLnBrk="0" hangingPunct="1">
        <a:defRPr sz="1350" kern="1200">
          <a:solidFill>
            <a:schemeClr val="tx1"/>
          </a:solidFill>
          <a:latin typeface="+mn-lt"/>
          <a:ea typeface="+mn-ea"/>
          <a:cs typeface="+mn-cs"/>
        </a:defRPr>
      </a:lvl5pPr>
      <a:lvl6pPr marL="1714226" algn="l" defTabSz="685690" rtl="0" eaLnBrk="1" latinLnBrk="0" hangingPunct="1">
        <a:defRPr sz="1350" kern="1200">
          <a:solidFill>
            <a:schemeClr val="tx1"/>
          </a:solidFill>
          <a:latin typeface="+mn-lt"/>
          <a:ea typeface="+mn-ea"/>
          <a:cs typeface="+mn-cs"/>
        </a:defRPr>
      </a:lvl6pPr>
      <a:lvl7pPr marL="2057071" algn="l" defTabSz="685690" rtl="0" eaLnBrk="1" latinLnBrk="0" hangingPunct="1">
        <a:defRPr sz="1350" kern="1200">
          <a:solidFill>
            <a:schemeClr val="tx1"/>
          </a:solidFill>
          <a:latin typeface="+mn-lt"/>
          <a:ea typeface="+mn-ea"/>
          <a:cs typeface="+mn-cs"/>
        </a:defRPr>
      </a:lvl7pPr>
      <a:lvl8pPr marL="2399916" algn="l" defTabSz="685690" rtl="0" eaLnBrk="1" latinLnBrk="0" hangingPunct="1">
        <a:defRPr sz="1350" kern="1200">
          <a:solidFill>
            <a:schemeClr val="tx1"/>
          </a:solidFill>
          <a:latin typeface="+mn-lt"/>
          <a:ea typeface="+mn-ea"/>
          <a:cs typeface="+mn-cs"/>
        </a:defRPr>
      </a:lvl8pPr>
      <a:lvl9pPr marL="2742761" algn="l" defTabSz="68569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stpete.org/business/economic_development/community_redevelopment_areas.php"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stpete.org/business/economic_development/community_redevelopment_areas.php" TargetMode="External"/><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app.powerbi.com/groups/me/reports/7e92d94d-3365-41a7-90a9-dda92663275d/ReportSection"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app.powerbi.com/groups/me/reports/7e92d94d-3365-41a7-90a9-dda92663275d/ReportSec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6DCE-5506-AE49-9AA5-4EB0B2528574}"/>
              </a:ext>
            </a:extLst>
          </p:cNvPr>
          <p:cNvSpPr>
            <a:spLocks noGrp="1"/>
          </p:cNvSpPr>
          <p:nvPr>
            <p:ph type="title"/>
          </p:nvPr>
        </p:nvSpPr>
        <p:spPr>
          <a:xfrm>
            <a:off x="706438" y="2000248"/>
            <a:ext cx="10779124" cy="1828803"/>
          </a:xfrm>
        </p:spPr>
        <p:txBody>
          <a:bodyPr>
            <a:normAutofit fontScale="90000"/>
          </a:bodyPr>
          <a:lstStyle/>
          <a:p>
            <a:br>
              <a:rPr lang="en-US" sz="6400" dirty="0">
                <a:latin typeface="Calibri"/>
                <a:ea typeface="Calibri"/>
                <a:cs typeface="Calibri"/>
              </a:rPr>
            </a:br>
            <a:r>
              <a:rPr lang="en-US" altLang="en-US" sz="3600" b="1" dirty="0"/>
              <a:t>Uncovering St. Pete's Unique Business Mix</a:t>
            </a:r>
            <a:br>
              <a:rPr lang="en-US" altLang="en-US" sz="9600" b="1" dirty="0"/>
            </a:br>
            <a:br>
              <a:rPr lang="en-US" sz="6400" dirty="0">
                <a:latin typeface="Calibri"/>
                <a:ea typeface="Calibri"/>
                <a:cs typeface="Calibri"/>
              </a:rPr>
            </a:br>
            <a:endParaRPr lang="en-US" sz="6400" dirty="0">
              <a:latin typeface="Calibri" panose="020F0502020204030204" pitchFamily="34" charset="0"/>
              <a:ea typeface="Calibri"/>
              <a:cs typeface="Calibri" panose="020F0502020204030204" pitchFamily="34" charset="0"/>
            </a:endParaRPr>
          </a:p>
        </p:txBody>
      </p:sp>
      <p:sp>
        <p:nvSpPr>
          <p:cNvPr id="4" name="Text Placeholder 3">
            <a:extLst>
              <a:ext uri="{FF2B5EF4-FFF2-40B4-BE49-F238E27FC236}">
                <a16:creationId xmlns:a16="http://schemas.microsoft.com/office/drawing/2014/main" id="{1CA854F3-E1E6-B445-9497-094416CE94BE}"/>
              </a:ext>
            </a:extLst>
          </p:cNvPr>
          <p:cNvSpPr>
            <a:spLocks noGrp="1"/>
          </p:cNvSpPr>
          <p:nvPr>
            <p:ph type="body" idx="11"/>
          </p:nvPr>
        </p:nvSpPr>
        <p:spPr>
          <a:xfrm>
            <a:off x="9001125" y="6265401"/>
            <a:ext cx="3190875" cy="396443"/>
          </a:xfrm>
        </p:spPr>
        <p:txBody>
          <a:bodyPr>
            <a:normAutofit/>
          </a:bodyPr>
          <a:lstStyle/>
          <a:p>
            <a:r>
              <a:rPr lang="en-US" dirty="0">
                <a:solidFill>
                  <a:schemeClr val="bg1"/>
                </a:solidFill>
              </a:rPr>
              <a:t>Digital Learning Ecosystem</a:t>
            </a:r>
          </a:p>
        </p:txBody>
      </p:sp>
    </p:spTree>
    <p:extLst>
      <p:ext uri="{BB962C8B-B14F-4D97-AF65-F5344CB8AC3E}">
        <p14:creationId xmlns:p14="http://schemas.microsoft.com/office/powerpoint/2010/main" val="1078244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6BAF9-534F-2CAA-0D58-4E731F47F7E2}"/>
              </a:ext>
            </a:extLst>
          </p:cNvPr>
          <p:cNvSpPr>
            <a:spLocks noGrp="1"/>
          </p:cNvSpPr>
          <p:nvPr>
            <p:ph type="title"/>
          </p:nvPr>
        </p:nvSpPr>
        <p:spPr>
          <a:xfrm>
            <a:off x="838200" y="365125"/>
            <a:ext cx="10350910" cy="1031056"/>
          </a:xfrm>
        </p:spPr>
        <p:txBody>
          <a:bodyPr/>
          <a:lstStyle/>
          <a:p>
            <a:r>
              <a:rPr lang="en-US" dirty="0"/>
              <a:t>Group 3 -    Team members</a:t>
            </a:r>
          </a:p>
        </p:txBody>
      </p:sp>
      <p:sp>
        <p:nvSpPr>
          <p:cNvPr id="3" name="Content Placeholder 2">
            <a:extLst>
              <a:ext uri="{FF2B5EF4-FFF2-40B4-BE49-F238E27FC236}">
                <a16:creationId xmlns:a16="http://schemas.microsoft.com/office/drawing/2014/main" id="{80C73226-21F9-DAE2-20A5-18D6C667251D}"/>
              </a:ext>
            </a:extLst>
          </p:cNvPr>
          <p:cNvSpPr>
            <a:spLocks noGrp="1"/>
          </p:cNvSpPr>
          <p:nvPr>
            <p:ph idx="1"/>
          </p:nvPr>
        </p:nvSpPr>
        <p:spPr>
          <a:xfrm>
            <a:off x="838199" y="1091382"/>
            <a:ext cx="11088329" cy="5085582"/>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800" b="1" dirty="0"/>
          </a:p>
          <a:p>
            <a:pPr marL="0" indent="0">
              <a:buNone/>
            </a:pPr>
            <a:r>
              <a:rPr lang="en-US" sz="1800" b="1" dirty="0"/>
              <a:t>   Meghanjali    CH               Sai Pavan    B                  Durga Mohan  B               Surendra   M                Mohammed Afeef</a:t>
            </a:r>
          </a:p>
        </p:txBody>
      </p:sp>
      <p:pic>
        <p:nvPicPr>
          <p:cNvPr id="7" name="Picture 6" descr="A person smiling for the camera&#10;&#10;Description automatically generated with low confidence">
            <a:extLst>
              <a:ext uri="{FF2B5EF4-FFF2-40B4-BE49-F238E27FC236}">
                <a16:creationId xmlns:a16="http://schemas.microsoft.com/office/drawing/2014/main" id="{BF343E90-C27E-34EE-5317-F797D609D37F}"/>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942815" y="1500571"/>
            <a:ext cx="1873576" cy="2583243"/>
          </a:xfrm>
          <a:prstGeom prst="rect">
            <a:avLst/>
          </a:prstGeom>
        </p:spPr>
      </p:pic>
      <p:pic>
        <p:nvPicPr>
          <p:cNvPr id="9" name="Picture 8" descr="A picture containing tree, outdoor, person, standing&#10;&#10;Description automatically generated">
            <a:extLst>
              <a:ext uri="{FF2B5EF4-FFF2-40B4-BE49-F238E27FC236}">
                <a16:creationId xmlns:a16="http://schemas.microsoft.com/office/drawing/2014/main" id="{41EEC52A-3CEF-87B9-2F39-60C4CE28B31C}"/>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tretch>
            <a:fillRect/>
          </a:stretch>
        </p:blipFill>
        <p:spPr>
          <a:xfrm>
            <a:off x="5394909" y="1526896"/>
            <a:ext cx="1916587" cy="2560267"/>
          </a:xfrm>
          <a:prstGeom prst="rect">
            <a:avLst/>
          </a:prstGeom>
        </p:spPr>
      </p:pic>
      <p:pic>
        <p:nvPicPr>
          <p:cNvPr id="11" name="Picture 10" descr="A person wearing glasses&#10;&#10;Description automatically generated with medium confidence">
            <a:extLst>
              <a:ext uri="{FF2B5EF4-FFF2-40B4-BE49-F238E27FC236}">
                <a16:creationId xmlns:a16="http://schemas.microsoft.com/office/drawing/2014/main" id="{36E6D396-EB3D-2AF2-4725-698360A7C6D1}"/>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tretch>
            <a:fillRect/>
          </a:stretch>
        </p:blipFill>
        <p:spPr>
          <a:xfrm>
            <a:off x="3126862" y="1526896"/>
            <a:ext cx="1988558" cy="2556918"/>
          </a:xfrm>
          <a:prstGeom prst="rect">
            <a:avLst/>
          </a:prstGeom>
        </p:spPr>
      </p:pic>
      <p:pic>
        <p:nvPicPr>
          <p:cNvPr id="13" name="Picture 12" descr="A picture containing person, ground, outdoor&#10;&#10;Description automatically generated">
            <a:extLst>
              <a:ext uri="{FF2B5EF4-FFF2-40B4-BE49-F238E27FC236}">
                <a16:creationId xmlns:a16="http://schemas.microsoft.com/office/drawing/2014/main" id="{34D0D075-FDF5-0E2B-8BC7-B16CB81E13B5}"/>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tretch>
            <a:fillRect/>
          </a:stretch>
        </p:blipFill>
        <p:spPr>
          <a:xfrm>
            <a:off x="7628021" y="1523549"/>
            <a:ext cx="1916587" cy="2560266"/>
          </a:xfrm>
          <a:prstGeom prst="rect">
            <a:avLst/>
          </a:prstGeom>
        </p:spPr>
      </p:pic>
      <p:pic>
        <p:nvPicPr>
          <p:cNvPr id="15" name="Picture 14" descr="A person in a suit and tie&#10;&#10;Description automatically generated with medium confidence">
            <a:extLst>
              <a:ext uri="{FF2B5EF4-FFF2-40B4-BE49-F238E27FC236}">
                <a16:creationId xmlns:a16="http://schemas.microsoft.com/office/drawing/2014/main" id="{98DF1691-1D3D-BD49-365F-30F63A42B131}"/>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9830152" y="1523547"/>
            <a:ext cx="1840173" cy="2560267"/>
          </a:xfrm>
          <a:prstGeom prst="rect">
            <a:avLst/>
          </a:prstGeom>
        </p:spPr>
      </p:pic>
    </p:spTree>
    <p:extLst>
      <p:ext uri="{BB962C8B-B14F-4D97-AF65-F5344CB8AC3E}">
        <p14:creationId xmlns:p14="http://schemas.microsoft.com/office/powerpoint/2010/main" val="2059271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DBAFD-DA4C-9E64-AC33-6D0CBE14AA97}"/>
              </a:ext>
            </a:extLst>
          </p:cNvPr>
          <p:cNvSpPr>
            <a:spLocks noGrp="1"/>
          </p:cNvSpPr>
          <p:nvPr>
            <p:ph type="title"/>
          </p:nvPr>
        </p:nvSpPr>
        <p:spPr/>
        <p:txBody>
          <a:bodyPr/>
          <a:lstStyle/>
          <a:p>
            <a:r>
              <a:rPr lang="en-US" dirty="0"/>
              <a:t>Business Problem Statement</a:t>
            </a:r>
            <a:br>
              <a:rPr lang="en-US" dirty="0"/>
            </a:br>
            <a:endParaRPr lang="en-US" dirty="0"/>
          </a:p>
        </p:txBody>
      </p:sp>
      <p:sp>
        <p:nvSpPr>
          <p:cNvPr id="3" name="Content Placeholder 2">
            <a:extLst>
              <a:ext uri="{FF2B5EF4-FFF2-40B4-BE49-F238E27FC236}">
                <a16:creationId xmlns:a16="http://schemas.microsoft.com/office/drawing/2014/main" id="{CC30A485-B22C-15BF-FD19-B5C020AC4584}"/>
              </a:ext>
            </a:extLst>
          </p:cNvPr>
          <p:cNvSpPr>
            <a:spLocks noGrp="1"/>
          </p:cNvSpPr>
          <p:nvPr>
            <p:ph idx="1"/>
          </p:nvPr>
        </p:nvSpPr>
        <p:spPr/>
        <p:txBody>
          <a:bodyPr/>
          <a:lstStyle/>
          <a:p>
            <a:pPr marL="0" indent="0">
              <a:buNone/>
            </a:pPr>
            <a:r>
              <a:rPr lang="en-US" b="1" dirty="0"/>
              <a:t>Analyze the industry mix/diversity on each commercial corridor in 2015</a:t>
            </a:r>
          </a:p>
          <a:p>
            <a:pPr marL="0" indent="0">
              <a:buNone/>
            </a:pPr>
            <a:r>
              <a:rPr lang="en-US" dirty="0"/>
              <a:t>What is the industry mix/diversity on each commercial corridor? (Individual analysis for each corridor).</a:t>
            </a:r>
          </a:p>
        </p:txBody>
      </p:sp>
    </p:spTree>
    <p:extLst>
      <p:ext uri="{BB962C8B-B14F-4D97-AF65-F5344CB8AC3E}">
        <p14:creationId xmlns:p14="http://schemas.microsoft.com/office/powerpoint/2010/main" val="2585287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DD10D-A32D-AE33-7AD1-0190A560481B}"/>
              </a:ext>
            </a:extLst>
          </p:cNvPr>
          <p:cNvSpPr>
            <a:spLocks noGrp="1"/>
          </p:cNvSpPr>
          <p:nvPr>
            <p:ph type="title"/>
          </p:nvPr>
        </p:nvSpPr>
        <p:spPr/>
        <p:txBody>
          <a:bodyPr/>
          <a:lstStyle/>
          <a:p>
            <a:r>
              <a:rPr lang="en-US" dirty="0"/>
              <a:t>Data set details</a:t>
            </a:r>
          </a:p>
        </p:txBody>
      </p:sp>
      <p:sp>
        <p:nvSpPr>
          <p:cNvPr id="3" name="Content Placeholder 2">
            <a:extLst>
              <a:ext uri="{FF2B5EF4-FFF2-40B4-BE49-F238E27FC236}">
                <a16:creationId xmlns:a16="http://schemas.microsoft.com/office/drawing/2014/main" id="{B2A79BE0-D107-7E96-CECF-AFC99973F2C1}"/>
              </a:ext>
            </a:extLst>
          </p:cNvPr>
          <p:cNvSpPr>
            <a:spLocks noGrp="1"/>
          </p:cNvSpPr>
          <p:nvPr>
            <p:ph idx="1"/>
          </p:nvPr>
        </p:nvSpPr>
        <p:spPr/>
        <p:txBody>
          <a:bodyPr/>
          <a:lstStyle/>
          <a:p>
            <a:pPr marL="0" indent="0">
              <a:buNone/>
            </a:pPr>
            <a:r>
              <a:rPr lang="en-US" sz="2800" dirty="0">
                <a:solidFill>
                  <a:srgbClr val="374151"/>
                </a:solidFill>
                <a:latin typeface="+mn-lt"/>
              </a:rPr>
              <a:t>City of St. Petersburg. "Business Tax ID Data for Properties on Commercial Corridors within the South St. Petersburg CRA." St. Pete Economic Development, Community Redevelopment Areas. Accessed [2015], </a:t>
            </a:r>
            <a:r>
              <a:rPr lang="en-US" sz="2800" u="sng" dirty="0">
                <a:latin typeface="+mn-lt"/>
                <a:hlinkClick r:id="rId2"/>
              </a:rPr>
              <a:t>https://www.stpete.org/business/economic_development/community_redevelopment_areas.php</a:t>
            </a:r>
            <a:endParaRPr lang="en-US" dirty="0"/>
          </a:p>
        </p:txBody>
      </p:sp>
    </p:spTree>
    <p:extLst>
      <p:ext uri="{BB962C8B-B14F-4D97-AF65-F5344CB8AC3E}">
        <p14:creationId xmlns:p14="http://schemas.microsoft.com/office/powerpoint/2010/main" val="379761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AutoShape 4">
            <a:extLst>
              <a:ext uri="{FF2B5EF4-FFF2-40B4-BE49-F238E27FC236}">
                <a16:creationId xmlns:a16="http://schemas.microsoft.com/office/drawing/2014/main" id="{3FF62228-0C65-8D27-77ED-EBEB51F69329}"/>
              </a:ext>
            </a:extLst>
          </p:cNvPr>
          <p:cNvSpPr>
            <a:spLocks noChangeArrowheads="1"/>
          </p:cNvSpPr>
          <p:nvPr/>
        </p:nvSpPr>
        <p:spPr bwMode="auto">
          <a:xfrm>
            <a:off x="3957505" y="1347721"/>
            <a:ext cx="4362649" cy="5335654"/>
          </a:xfrm>
          <a:prstGeom prst="roundRect">
            <a:avLst>
              <a:gd name="adj" fmla="val 7000"/>
            </a:avLst>
          </a:prstGeom>
          <a:solidFill>
            <a:schemeClr val="bg1"/>
          </a:solidFill>
          <a:ln w="9525">
            <a:solidFill>
              <a:schemeClr val="tx1"/>
            </a:solidFill>
            <a:round/>
            <a:headEnd/>
            <a:tailEnd/>
          </a:ln>
        </p:spPr>
        <p:txBody>
          <a:bodyPr wrap="none" anchor="ctr"/>
          <a:lstStyle>
            <a:lvl1pPr>
              <a:defRPr sz="8600">
                <a:solidFill>
                  <a:schemeClr val="tx1"/>
                </a:solidFill>
                <a:latin typeface="Arial" panose="020B0604020202020204" pitchFamily="34" charset="0"/>
              </a:defRPr>
            </a:lvl1pPr>
            <a:lvl2pPr marL="742950" indent="-285750">
              <a:defRPr sz="8600">
                <a:solidFill>
                  <a:schemeClr val="tx1"/>
                </a:solidFill>
                <a:latin typeface="Arial" panose="020B0604020202020204" pitchFamily="34" charset="0"/>
              </a:defRPr>
            </a:lvl2pPr>
            <a:lvl3pPr marL="1143000" indent="-228600">
              <a:defRPr sz="8600">
                <a:solidFill>
                  <a:schemeClr val="tx1"/>
                </a:solidFill>
                <a:latin typeface="Arial" panose="020B0604020202020204" pitchFamily="34" charset="0"/>
              </a:defRPr>
            </a:lvl3pPr>
            <a:lvl4pPr marL="1600200" indent="-228600">
              <a:defRPr sz="8600">
                <a:solidFill>
                  <a:schemeClr val="tx1"/>
                </a:solidFill>
                <a:latin typeface="Arial" panose="020B0604020202020204" pitchFamily="34" charset="0"/>
              </a:defRPr>
            </a:lvl4pPr>
            <a:lvl5pPr marL="2057400" indent="-22860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algn="ctr" defTabSz="190470" fontAlgn="base">
              <a:spcBef>
                <a:spcPct val="0"/>
              </a:spcBef>
              <a:spcAft>
                <a:spcPct val="0"/>
              </a:spcAft>
            </a:pPr>
            <a:endParaRPr lang="en-US" altLang="en-US" sz="1791">
              <a:solidFill>
                <a:prstClr val="black"/>
              </a:solidFill>
            </a:endParaRPr>
          </a:p>
        </p:txBody>
      </p:sp>
      <p:sp>
        <p:nvSpPr>
          <p:cNvPr id="3075" name="AutoShape 4">
            <a:extLst>
              <a:ext uri="{FF2B5EF4-FFF2-40B4-BE49-F238E27FC236}">
                <a16:creationId xmlns:a16="http://schemas.microsoft.com/office/drawing/2014/main" id="{BB8F0096-3FB2-7143-FE1B-8E15B105D27C}"/>
              </a:ext>
            </a:extLst>
          </p:cNvPr>
          <p:cNvSpPr>
            <a:spLocks noChangeArrowheads="1"/>
          </p:cNvSpPr>
          <p:nvPr/>
        </p:nvSpPr>
        <p:spPr bwMode="auto">
          <a:xfrm>
            <a:off x="1713508" y="1313326"/>
            <a:ext cx="2144448" cy="5335654"/>
          </a:xfrm>
          <a:prstGeom prst="roundRect">
            <a:avLst>
              <a:gd name="adj" fmla="val 7000"/>
            </a:avLst>
          </a:prstGeom>
          <a:solidFill>
            <a:schemeClr val="bg1"/>
          </a:solidFill>
          <a:ln w="9525">
            <a:solidFill>
              <a:schemeClr val="tx1"/>
            </a:solidFill>
            <a:round/>
            <a:headEnd/>
            <a:tailEnd/>
          </a:ln>
        </p:spPr>
        <p:txBody>
          <a:bodyPr wrap="none" anchor="ctr"/>
          <a:lstStyle>
            <a:lvl1pPr>
              <a:defRPr sz="8600">
                <a:solidFill>
                  <a:schemeClr val="tx1"/>
                </a:solidFill>
                <a:latin typeface="Arial" panose="020B0604020202020204" pitchFamily="34" charset="0"/>
              </a:defRPr>
            </a:lvl1pPr>
            <a:lvl2pPr marL="742950" indent="-285750">
              <a:defRPr sz="8600">
                <a:solidFill>
                  <a:schemeClr val="tx1"/>
                </a:solidFill>
                <a:latin typeface="Arial" panose="020B0604020202020204" pitchFamily="34" charset="0"/>
              </a:defRPr>
            </a:lvl2pPr>
            <a:lvl3pPr marL="1143000" indent="-228600">
              <a:defRPr sz="8600">
                <a:solidFill>
                  <a:schemeClr val="tx1"/>
                </a:solidFill>
                <a:latin typeface="Arial" panose="020B0604020202020204" pitchFamily="34" charset="0"/>
              </a:defRPr>
            </a:lvl3pPr>
            <a:lvl4pPr marL="1600200" indent="-228600">
              <a:defRPr sz="8600">
                <a:solidFill>
                  <a:schemeClr val="tx1"/>
                </a:solidFill>
                <a:latin typeface="Arial" panose="020B0604020202020204" pitchFamily="34" charset="0"/>
              </a:defRPr>
            </a:lvl4pPr>
            <a:lvl5pPr marL="2057400" indent="-22860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algn="ctr" defTabSz="190470" fontAlgn="base">
              <a:spcBef>
                <a:spcPct val="0"/>
              </a:spcBef>
              <a:spcAft>
                <a:spcPct val="0"/>
              </a:spcAft>
            </a:pPr>
            <a:endParaRPr lang="en-US" altLang="en-US" sz="1791">
              <a:solidFill>
                <a:prstClr val="black"/>
              </a:solidFill>
            </a:endParaRPr>
          </a:p>
        </p:txBody>
      </p:sp>
      <p:sp>
        <p:nvSpPr>
          <p:cNvPr id="3076" name="AutoShape 13">
            <a:extLst>
              <a:ext uri="{FF2B5EF4-FFF2-40B4-BE49-F238E27FC236}">
                <a16:creationId xmlns:a16="http://schemas.microsoft.com/office/drawing/2014/main" id="{7D9DE3EA-1B52-D34F-F7E9-0AC52C8634D8}"/>
              </a:ext>
            </a:extLst>
          </p:cNvPr>
          <p:cNvSpPr>
            <a:spLocks noChangeArrowheads="1"/>
          </p:cNvSpPr>
          <p:nvPr/>
        </p:nvSpPr>
        <p:spPr bwMode="auto">
          <a:xfrm>
            <a:off x="1714500" y="239779"/>
            <a:ext cx="8776560" cy="1012031"/>
          </a:xfrm>
          <a:prstGeom prst="roundRect">
            <a:avLst>
              <a:gd name="adj" fmla="val 10870"/>
            </a:avLst>
          </a:prstGeom>
          <a:solidFill>
            <a:schemeClr val="bg1"/>
          </a:solidFill>
          <a:ln w="9525">
            <a:solidFill>
              <a:schemeClr val="tx1"/>
            </a:solidFill>
            <a:round/>
            <a:headEnd/>
            <a:tailEnd/>
          </a:ln>
        </p:spPr>
        <p:txBody>
          <a:bodyPr wrap="none" anchor="ct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defTabSz="914320" fontAlgn="base">
              <a:spcBef>
                <a:spcPct val="0"/>
              </a:spcBef>
              <a:spcAft>
                <a:spcPct val="0"/>
              </a:spcAft>
            </a:pPr>
            <a:endParaRPr lang="en-US" altLang="en-US" sz="1791">
              <a:solidFill>
                <a:prstClr val="white"/>
              </a:solidFill>
            </a:endParaRPr>
          </a:p>
        </p:txBody>
      </p:sp>
      <p:sp>
        <p:nvSpPr>
          <p:cNvPr id="3077" name="Text Box 14">
            <a:extLst>
              <a:ext uri="{FF2B5EF4-FFF2-40B4-BE49-F238E27FC236}">
                <a16:creationId xmlns:a16="http://schemas.microsoft.com/office/drawing/2014/main" id="{86F66E8B-F5E3-7FDD-3990-569BC75467AC}"/>
              </a:ext>
            </a:extLst>
          </p:cNvPr>
          <p:cNvSpPr txBox="1">
            <a:spLocks noChangeArrowheads="1"/>
          </p:cNvSpPr>
          <p:nvPr/>
        </p:nvSpPr>
        <p:spPr bwMode="auto">
          <a:xfrm>
            <a:off x="1700940" y="215305"/>
            <a:ext cx="8524875" cy="110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defTabSz="914320" fontAlgn="base">
              <a:spcBef>
                <a:spcPct val="50000"/>
              </a:spcBef>
              <a:spcAft>
                <a:spcPct val="0"/>
              </a:spcAft>
            </a:pPr>
            <a:r>
              <a:rPr lang="en-US" altLang="en-US" sz="2604" b="1" dirty="0">
                <a:solidFill>
                  <a:prstClr val="black"/>
                </a:solidFill>
              </a:rPr>
              <a:t>Uncovering St. Pete's Unique Business Mix</a:t>
            </a:r>
          </a:p>
          <a:p>
            <a:pPr algn="ctr" defTabSz="914320" fontAlgn="base">
              <a:spcBef>
                <a:spcPct val="0"/>
              </a:spcBef>
              <a:spcAft>
                <a:spcPct val="0"/>
              </a:spcAft>
            </a:pPr>
            <a:r>
              <a:rPr lang="en-US" altLang="en-US" sz="1000" b="1" i="1" dirty="0">
                <a:solidFill>
                  <a:prstClr val="black"/>
                </a:solidFill>
              </a:rPr>
              <a:t>	Durga Mohan </a:t>
            </a:r>
            <a:r>
              <a:rPr lang="en-US" altLang="en-US" sz="1000" b="1" i="1" dirty="0" err="1">
                <a:solidFill>
                  <a:prstClr val="black"/>
                </a:solidFill>
              </a:rPr>
              <a:t>Bathula</a:t>
            </a:r>
            <a:r>
              <a:rPr lang="en-US" altLang="en-US" sz="1000" b="1" i="1" dirty="0">
                <a:solidFill>
                  <a:prstClr val="black"/>
                </a:solidFill>
              </a:rPr>
              <a:t>, Sai Pavan </a:t>
            </a:r>
            <a:r>
              <a:rPr lang="en-US" altLang="en-US" sz="1000" b="1" i="1" dirty="0" err="1">
                <a:solidFill>
                  <a:prstClr val="black"/>
                </a:solidFill>
              </a:rPr>
              <a:t>Banala</a:t>
            </a:r>
            <a:r>
              <a:rPr lang="en-US" altLang="en-US" sz="1000" b="1" i="1" dirty="0">
                <a:solidFill>
                  <a:prstClr val="black"/>
                </a:solidFill>
              </a:rPr>
              <a:t>, Meghanjali Chennupati,</a:t>
            </a:r>
          </a:p>
          <a:p>
            <a:pPr algn="ctr" defTabSz="914320" fontAlgn="base">
              <a:spcBef>
                <a:spcPct val="0"/>
              </a:spcBef>
              <a:spcAft>
                <a:spcPct val="0"/>
              </a:spcAft>
            </a:pPr>
            <a:r>
              <a:rPr lang="en-US" altLang="en-US" sz="1000" b="1" i="1" dirty="0">
                <a:solidFill>
                  <a:prstClr val="black"/>
                </a:solidFill>
              </a:rPr>
              <a:t>           Mohammed Afeef Shaik, Surendra Maddipati</a:t>
            </a:r>
          </a:p>
          <a:p>
            <a:pPr algn="ctr" defTabSz="914320" fontAlgn="base">
              <a:spcBef>
                <a:spcPct val="0"/>
              </a:spcBef>
              <a:spcAft>
                <a:spcPct val="0"/>
              </a:spcAft>
            </a:pPr>
            <a:r>
              <a:rPr lang="en-US" altLang="en-US" sz="1000" b="1" i="1" dirty="0">
                <a:solidFill>
                  <a:prstClr val="black"/>
                </a:solidFill>
              </a:rPr>
              <a:t>School of Information and Systems Management</a:t>
            </a:r>
          </a:p>
          <a:p>
            <a:pPr algn="ctr" defTabSz="914320" fontAlgn="base">
              <a:spcBef>
                <a:spcPct val="0"/>
              </a:spcBef>
              <a:spcAft>
                <a:spcPct val="0"/>
              </a:spcAft>
            </a:pPr>
            <a:r>
              <a:rPr lang="en-US" altLang="en-US" sz="1000" b="1" i="1" dirty="0">
                <a:solidFill>
                  <a:prstClr val="black"/>
                </a:solidFill>
              </a:rPr>
              <a:t>Enterprise Information Systems Management – ISM6155</a:t>
            </a:r>
          </a:p>
        </p:txBody>
      </p:sp>
      <p:sp>
        <p:nvSpPr>
          <p:cNvPr id="3078" name="AutoShape 30">
            <a:extLst>
              <a:ext uri="{FF2B5EF4-FFF2-40B4-BE49-F238E27FC236}">
                <a16:creationId xmlns:a16="http://schemas.microsoft.com/office/drawing/2014/main" id="{98978F83-15C1-C7A5-BD4B-D7FCED946AF5}"/>
              </a:ext>
            </a:extLst>
          </p:cNvPr>
          <p:cNvSpPr>
            <a:spLocks noChangeArrowheads="1"/>
          </p:cNvSpPr>
          <p:nvPr/>
        </p:nvSpPr>
        <p:spPr bwMode="auto">
          <a:xfrm>
            <a:off x="8376047" y="1342430"/>
            <a:ext cx="2146102" cy="5340945"/>
          </a:xfrm>
          <a:prstGeom prst="roundRect">
            <a:avLst>
              <a:gd name="adj" fmla="val 7000"/>
            </a:avLst>
          </a:prstGeom>
          <a:solidFill>
            <a:schemeClr val="bg1"/>
          </a:solidFill>
          <a:ln w="9525">
            <a:solidFill>
              <a:schemeClr val="tx1"/>
            </a:solidFill>
            <a:round/>
            <a:headEnd/>
            <a:tailEnd/>
          </a:ln>
        </p:spPr>
        <p:txBody>
          <a:bodyPr wrap="none" anchor="ctr"/>
          <a:lstStyle>
            <a:lvl1pPr>
              <a:defRPr sz="8600">
                <a:solidFill>
                  <a:schemeClr val="tx1"/>
                </a:solidFill>
                <a:latin typeface="Arial" panose="020B0604020202020204" pitchFamily="34" charset="0"/>
              </a:defRPr>
            </a:lvl1pPr>
            <a:lvl2pPr marL="742950" indent="-285750">
              <a:defRPr sz="8600">
                <a:solidFill>
                  <a:schemeClr val="tx1"/>
                </a:solidFill>
                <a:latin typeface="Arial" panose="020B0604020202020204" pitchFamily="34" charset="0"/>
              </a:defRPr>
            </a:lvl2pPr>
            <a:lvl3pPr marL="1143000" indent="-228600">
              <a:defRPr sz="8600">
                <a:solidFill>
                  <a:schemeClr val="tx1"/>
                </a:solidFill>
                <a:latin typeface="Arial" panose="020B0604020202020204" pitchFamily="34" charset="0"/>
              </a:defRPr>
            </a:lvl3pPr>
            <a:lvl4pPr marL="1600200" indent="-228600">
              <a:defRPr sz="8600">
                <a:solidFill>
                  <a:schemeClr val="tx1"/>
                </a:solidFill>
                <a:latin typeface="Arial" panose="020B0604020202020204" pitchFamily="34" charset="0"/>
              </a:defRPr>
            </a:lvl4pPr>
            <a:lvl5pPr marL="2057400" indent="-22860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algn="ctr" defTabSz="190470" fontAlgn="base">
              <a:spcBef>
                <a:spcPct val="0"/>
              </a:spcBef>
              <a:spcAft>
                <a:spcPct val="0"/>
              </a:spcAft>
            </a:pPr>
            <a:endParaRPr lang="en-US" altLang="en-US" sz="1791">
              <a:solidFill>
                <a:prstClr val="black"/>
              </a:solidFill>
            </a:endParaRPr>
          </a:p>
        </p:txBody>
      </p:sp>
      <p:sp>
        <p:nvSpPr>
          <p:cNvPr id="3079" name="Text Box 9">
            <a:extLst>
              <a:ext uri="{FF2B5EF4-FFF2-40B4-BE49-F238E27FC236}">
                <a16:creationId xmlns:a16="http://schemas.microsoft.com/office/drawing/2014/main" id="{1DE69AD0-39EC-B26A-6610-AF419067816C}"/>
              </a:ext>
            </a:extLst>
          </p:cNvPr>
          <p:cNvSpPr txBox="1">
            <a:spLocks noChangeArrowheads="1"/>
          </p:cNvSpPr>
          <p:nvPr/>
        </p:nvSpPr>
        <p:spPr bwMode="auto">
          <a:xfrm>
            <a:off x="1788914" y="1721445"/>
            <a:ext cx="2012818" cy="289887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just" defTabSz="914320" eaLnBrk="0" fontAlgn="base" hangingPunct="0">
              <a:spcBef>
                <a:spcPct val="0"/>
              </a:spcBef>
              <a:spcAft>
                <a:spcPts val="250"/>
              </a:spcAft>
            </a:pPr>
            <a:r>
              <a:rPr lang="en-US" altLang="en-US" sz="583">
                <a:solidFill>
                  <a:prstClr val="black"/>
                </a:solidFill>
              </a:rPr>
              <a:t>Cities are dynamic and diverse ecosystems with businesses of all sizes playing an important role in economic growth and employment creation. The distribution of business across different regions in a city can provide useful insights about the diversity of the businesses and most importantly the economic growth created by all those individual businesses.</a:t>
            </a:r>
          </a:p>
          <a:p>
            <a:pPr algn="just" defTabSz="914320" eaLnBrk="0" fontAlgn="base" hangingPunct="0">
              <a:spcBef>
                <a:spcPct val="0"/>
              </a:spcBef>
              <a:spcAft>
                <a:spcPts val="250"/>
              </a:spcAft>
            </a:pPr>
            <a:r>
              <a:rPr lang="en-US" altLang="en-US" sz="583">
                <a:solidFill>
                  <a:prstClr val="black"/>
                </a:solidFill>
              </a:rPr>
              <a:t>In this project, we are focusing on St. Petersburg, which is a city on the Florida’s gulf coast and part of the Tampa Bay area. St. Pete is a lively city with a range and variety of businesses and sectors. Our goal is to examine the diversity of businesses that exist in the city’s eight corridors and provide a detailed assessment of the commercial landscape of those eight corridors. We map the distribution of these businesses by the type of the sector and location using data analysis and visualization techniques and identifying various patterns which may help new investors or entrepreneurs to establish businesses.</a:t>
            </a:r>
          </a:p>
          <a:p>
            <a:pPr algn="just" defTabSz="914320" eaLnBrk="0" fontAlgn="base" hangingPunct="0">
              <a:spcBef>
                <a:spcPct val="0"/>
              </a:spcBef>
              <a:spcAft>
                <a:spcPts val="250"/>
              </a:spcAft>
            </a:pPr>
            <a:r>
              <a:rPr lang="en-US" altLang="en-US" sz="583">
                <a:solidFill>
                  <a:prstClr val="black"/>
                </a:solidFill>
              </a:rPr>
              <a:t>This analysis highlights the distinct characteristics of each corridor. This research of ours aims identify the potential opportunities of growth , innovation and investment. </a:t>
            </a:r>
          </a:p>
          <a:p>
            <a:pPr algn="just" defTabSz="914320" eaLnBrk="0" fontAlgn="base" hangingPunct="0">
              <a:spcBef>
                <a:spcPct val="0"/>
              </a:spcBef>
              <a:spcAft>
                <a:spcPts val="250"/>
              </a:spcAft>
            </a:pPr>
            <a:r>
              <a:rPr lang="en-US" altLang="en-US" sz="583">
                <a:solidFill>
                  <a:prstClr val="black"/>
                </a:solidFill>
              </a:rPr>
              <a:t>For this project we used Power BI, a powerful data visualization tool. It provides a wide range of tools and methods for visualizing the data, by which we can several gain insights for the data provided. Our goal is get the percentage of all the businesses in a particular corridor, we used several techniques in Power BI to extract this information from the dataset provided.</a:t>
            </a:r>
          </a:p>
        </p:txBody>
      </p:sp>
      <p:sp>
        <p:nvSpPr>
          <p:cNvPr id="3080" name="Text Box 10">
            <a:extLst>
              <a:ext uri="{FF2B5EF4-FFF2-40B4-BE49-F238E27FC236}">
                <a16:creationId xmlns:a16="http://schemas.microsoft.com/office/drawing/2014/main" id="{5C186AFA-6EF9-6A67-67FA-D2CB35DAAA55}"/>
              </a:ext>
            </a:extLst>
          </p:cNvPr>
          <p:cNvSpPr txBox="1">
            <a:spLocks noChangeArrowheads="1"/>
          </p:cNvSpPr>
          <p:nvPr/>
        </p:nvSpPr>
        <p:spPr bwMode="auto">
          <a:xfrm>
            <a:off x="1700940" y="4437724"/>
            <a:ext cx="2059450" cy="3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defTabSz="914320" fontAlgn="base">
              <a:spcBef>
                <a:spcPct val="50000"/>
              </a:spcBef>
              <a:spcAft>
                <a:spcPct val="0"/>
              </a:spcAft>
            </a:pPr>
            <a:r>
              <a:rPr lang="en-US" altLang="en-US" sz="1791" b="1">
                <a:solidFill>
                  <a:prstClr val="black"/>
                </a:solidFill>
              </a:rPr>
              <a:t>Methods</a:t>
            </a:r>
          </a:p>
        </p:txBody>
      </p:sp>
      <p:sp>
        <p:nvSpPr>
          <p:cNvPr id="3081" name="Text Box 11">
            <a:extLst>
              <a:ext uri="{FF2B5EF4-FFF2-40B4-BE49-F238E27FC236}">
                <a16:creationId xmlns:a16="http://schemas.microsoft.com/office/drawing/2014/main" id="{F798BABA-4E25-BD81-2D4B-1E3D60CD4CFF}"/>
              </a:ext>
            </a:extLst>
          </p:cNvPr>
          <p:cNvSpPr txBox="1">
            <a:spLocks noChangeArrowheads="1"/>
          </p:cNvSpPr>
          <p:nvPr/>
        </p:nvSpPr>
        <p:spPr bwMode="auto">
          <a:xfrm>
            <a:off x="8389938" y="1347722"/>
            <a:ext cx="2047875" cy="3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defTabSz="914320" fontAlgn="base">
              <a:spcBef>
                <a:spcPct val="50000"/>
              </a:spcBef>
              <a:spcAft>
                <a:spcPct val="0"/>
              </a:spcAft>
            </a:pPr>
            <a:r>
              <a:rPr lang="en-US" altLang="en-US" sz="1791" b="1">
                <a:solidFill>
                  <a:prstClr val="black"/>
                </a:solidFill>
              </a:rPr>
              <a:t>Conclusions</a:t>
            </a:r>
          </a:p>
        </p:txBody>
      </p:sp>
      <p:sp>
        <p:nvSpPr>
          <p:cNvPr id="3082" name="Text Box 19">
            <a:extLst>
              <a:ext uri="{FF2B5EF4-FFF2-40B4-BE49-F238E27FC236}">
                <a16:creationId xmlns:a16="http://schemas.microsoft.com/office/drawing/2014/main" id="{F475E2D1-88EB-66FF-40A3-68395179A275}"/>
              </a:ext>
            </a:extLst>
          </p:cNvPr>
          <p:cNvSpPr txBox="1">
            <a:spLocks noChangeArrowheads="1"/>
          </p:cNvSpPr>
          <p:nvPr/>
        </p:nvSpPr>
        <p:spPr bwMode="auto">
          <a:xfrm>
            <a:off x="5378318" y="3379390"/>
            <a:ext cx="1677128" cy="36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defTabSz="914320" fontAlgn="base">
              <a:spcBef>
                <a:spcPct val="50000"/>
              </a:spcBef>
              <a:spcAft>
                <a:spcPct val="0"/>
              </a:spcAft>
            </a:pPr>
            <a:r>
              <a:rPr lang="en-US" altLang="en-US" sz="583" b="1">
                <a:solidFill>
                  <a:prstClr val="black"/>
                </a:solidFill>
              </a:rPr>
              <a:t>Figure 1. The chart which shows the number of businesses in different corridors</a:t>
            </a:r>
          </a:p>
        </p:txBody>
      </p:sp>
      <p:sp>
        <p:nvSpPr>
          <p:cNvPr id="3083" name="Text Box 27">
            <a:extLst>
              <a:ext uri="{FF2B5EF4-FFF2-40B4-BE49-F238E27FC236}">
                <a16:creationId xmlns:a16="http://schemas.microsoft.com/office/drawing/2014/main" id="{0B5EEA8A-BE94-0533-3AF0-234A151DE413}"/>
              </a:ext>
            </a:extLst>
          </p:cNvPr>
          <p:cNvSpPr txBox="1">
            <a:spLocks noChangeArrowheads="1"/>
          </p:cNvSpPr>
          <p:nvPr/>
        </p:nvSpPr>
        <p:spPr bwMode="auto">
          <a:xfrm>
            <a:off x="8563240" y="4945393"/>
            <a:ext cx="1730375" cy="30072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defTabSz="914320" fontAlgn="base">
              <a:spcBef>
                <a:spcPct val="50000"/>
              </a:spcBef>
              <a:spcAft>
                <a:spcPct val="0"/>
              </a:spcAft>
            </a:pPr>
            <a:r>
              <a:rPr lang="en-US" altLang="en-US" sz="1354" b="1">
                <a:solidFill>
                  <a:prstClr val="black"/>
                </a:solidFill>
              </a:rPr>
              <a:t>References</a:t>
            </a:r>
          </a:p>
        </p:txBody>
      </p:sp>
      <p:sp>
        <p:nvSpPr>
          <p:cNvPr id="3084" name="Text Box 36">
            <a:extLst>
              <a:ext uri="{FF2B5EF4-FFF2-40B4-BE49-F238E27FC236}">
                <a16:creationId xmlns:a16="http://schemas.microsoft.com/office/drawing/2014/main" id="{9484CFAF-9A89-AD62-8A79-10A927DA2008}"/>
              </a:ext>
            </a:extLst>
          </p:cNvPr>
          <p:cNvSpPr txBox="1">
            <a:spLocks noChangeArrowheads="1"/>
          </p:cNvSpPr>
          <p:nvPr/>
        </p:nvSpPr>
        <p:spPr bwMode="auto">
          <a:xfrm>
            <a:off x="1786599" y="4796896"/>
            <a:ext cx="2008188" cy="1806949"/>
          </a:xfrm>
          <a:prstGeom prst="rect">
            <a:avLst/>
          </a:prstGeom>
          <a:solidFill>
            <a:schemeClr val="bg1"/>
          </a:solidFill>
          <a:ln>
            <a:noFill/>
          </a:ln>
          <a:extLst>
            <a:ext uri="{91240B29-F687-4F45-9708-019B960494DF}">
              <a14:hiddenLine xmlns:a14="http://schemas.microsoft.com/office/drawing/2010/main" w="57150" cmpd="thinThick">
                <a:solidFill>
                  <a:srgbClr val="000000"/>
                </a:solidFill>
                <a:miter lim="800000"/>
                <a:headEnd/>
                <a:tailEnd/>
              </a14:hiddenLine>
            </a:ext>
          </a:extLst>
        </p:spPr>
        <p:txBody>
          <a:bodyPr lIns="12744" tIns="6372" rIns="12744" bIns="6372">
            <a:spAutoFit/>
          </a:bodyPr>
          <a:lstStyle>
            <a:lvl1pPr defTabSz="612775">
              <a:defRPr sz="8600">
                <a:solidFill>
                  <a:schemeClr val="tx1"/>
                </a:solidFill>
                <a:latin typeface="Arial" panose="020B0604020202020204" pitchFamily="34" charset="0"/>
              </a:defRPr>
            </a:lvl1pPr>
            <a:lvl2pPr marL="742950" indent="-285750" defTabSz="612775">
              <a:defRPr sz="8600">
                <a:solidFill>
                  <a:schemeClr val="tx1"/>
                </a:solidFill>
                <a:latin typeface="Arial" panose="020B0604020202020204" pitchFamily="34" charset="0"/>
              </a:defRPr>
            </a:lvl2pPr>
            <a:lvl3pPr marL="1143000" indent="-228600" defTabSz="612775">
              <a:defRPr sz="8600">
                <a:solidFill>
                  <a:schemeClr val="tx1"/>
                </a:solidFill>
                <a:latin typeface="Arial" panose="020B0604020202020204" pitchFamily="34" charset="0"/>
              </a:defRPr>
            </a:lvl3pPr>
            <a:lvl4pPr marL="1600200" indent="-228600" defTabSz="612775">
              <a:defRPr sz="8600">
                <a:solidFill>
                  <a:schemeClr val="tx1"/>
                </a:solidFill>
                <a:latin typeface="Arial" panose="020B0604020202020204" pitchFamily="34" charset="0"/>
              </a:defRPr>
            </a:lvl4pPr>
            <a:lvl5pPr marL="2057400" indent="-228600" defTabSz="612775">
              <a:defRPr sz="8600">
                <a:solidFill>
                  <a:schemeClr val="tx1"/>
                </a:solidFill>
                <a:latin typeface="Arial" panose="020B0604020202020204" pitchFamily="34" charset="0"/>
              </a:defRPr>
            </a:lvl5pPr>
            <a:lvl6pPr marL="2514600" indent="-228600" defTabSz="612775"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612775"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612775"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612775" eaLnBrk="0" fontAlgn="base" hangingPunct="0">
              <a:spcBef>
                <a:spcPct val="0"/>
              </a:spcBef>
              <a:spcAft>
                <a:spcPct val="0"/>
              </a:spcAft>
              <a:defRPr sz="8600">
                <a:solidFill>
                  <a:schemeClr val="tx1"/>
                </a:solidFill>
                <a:latin typeface="Arial" panose="020B0604020202020204" pitchFamily="34" charset="0"/>
              </a:defRPr>
            </a:lvl9pPr>
          </a:lstStyle>
          <a:p>
            <a:pPr defTabSz="127641" eaLnBrk="0" fontAlgn="base" hangingPunct="0">
              <a:spcBef>
                <a:spcPct val="0"/>
              </a:spcBef>
              <a:spcAft>
                <a:spcPct val="0"/>
              </a:spcAft>
            </a:pPr>
            <a:r>
              <a:rPr lang="en-US" altLang="en-US" sz="583" b="1" dirty="0">
                <a:solidFill>
                  <a:prstClr val="black"/>
                </a:solidFill>
              </a:rPr>
              <a:t>Importing the dataset into Power BI</a:t>
            </a:r>
          </a:p>
          <a:p>
            <a:pPr algn="just" defTabSz="127641" eaLnBrk="0" fontAlgn="base" hangingPunct="0">
              <a:spcBef>
                <a:spcPct val="0"/>
              </a:spcBef>
              <a:spcAft>
                <a:spcPct val="0"/>
              </a:spcAft>
            </a:pPr>
            <a:r>
              <a:rPr lang="en-US" altLang="en-US" sz="583" dirty="0">
                <a:solidFill>
                  <a:prstClr val="black"/>
                </a:solidFill>
              </a:rPr>
              <a:t>The obtained dataset is pre-processed and cleaned by deleting duplicates using python. All the duplicates and null values were removed from the dataset before importing it into the Power BI environment.  </a:t>
            </a:r>
          </a:p>
          <a:p>
            <a:pPr algn="just" defTabSz="127641" eaLnBrk="0" fontAlgn="base" hangingPunct="0">
              <a:spcBef>
                <a:spcPct val="0"/>
              </a:spcBef>
              <a:spcAft>
                <a:spcPct val="0"/>
              </a:spcAft>
            </a:pPr>
            <a:endParaRPr lang="en-US" altLang="en-US" sz="583" b="1" dirty="0">
              <a:solidFill>
                <a:prstClr val="black"/>
              </a:solidFill>
            </a:endParaRPr>
          </a:p>
          <a:p>
            <a:pPr algn="just" defTabSz="127641" eaLnBrk="0" fontAlgn="base" hangingPunct="0">
              <a:spcBef>
                <a:spcPct val="0"/>
              </a:spcBef>
              <a:spcAft>
                <a:spcPct val="0"/>
              </a:spcAft>
            </a:pPr>
            <a:r>
              <a:rPr lang="en-US" altLang="en-US" sz="583" b="1" dirty="0">
                <a:solidFill>
                  <a:prstClr val="black"/>
                </a:solidFill>
              </a:rPr>
              <a:t>Visualizing using Power BI</a:t>
            </a:r>
          </a:p>
          <a:p>
            <a:pPr algn="just" defTabSz="127641" eaLnBrk="0" fontAlgn="base" hangingPunct="0">
              <a:spcBef>
                <a:spcPct val="0"/>
              </a:spcBef>
              <a:spcAft>
                <a:spcPct val="0"/>
              </a:spcAft>
            </a:pPr>
            <a:r>
              <a:rPr lang="en-US" altLang="en-US" sz="583" dirty="0">
                <a:solidFill>
                  <a:prstClr val="black"/>
                </a:solidFill>
              </a:rPr>
              <a:t>Using the column and row data in the dataset, two dashboards are created in Power BI. </a:t>
            </a:r>
          </a:p>
          <a:p>
            <a:pPr algn="just" defTabSz="127641" eaLnBrk="0" fontAlgn="base" hangingPunct="0">
              <a:spcBef>
                <a:spcPct val="0"/>
              </a:spcBef>
              <a:spcAft>
                <a:spcPct val="0"/>
              </a:spcAft>
            </a:pPr>
            <a:endParaRPr lang="en-US" altLang="en-US" sz="583" dirty="0">
              <a:solidFill>
                <a:prstClr val="black"/>
              </a:solidFill>
            </a:endParaRPr>
          </a:p>
          <a:p>
            <a:pPr algn="just" defTabSz="127641" eaLnBrk="0" fontAlgn="base" hangingPunct="0">
              <a:spcBef>
                <a:spcPct val="0"/>
              </a:spcBef>
              <a:spcAft>
                <a:spcPct val="0"/>
              </a:spcAft>
            </a:pPr>
            <a:r>
              <a:rPr lang="en-US" altLang="en-US" sz="583" dirty="0">
                <a:solidFill>
                  <a:prstClr val="black"/>
                </a:solidFill>
              </a:rPr>
              <a:t>The First Dashboard is an interactive dashboard with the ability to apply several filters to visualize the data. The total percentage of the kinds of industries in all the corridors is shown using a pie chart. Additionally, a map of these corridors which highlights the location of the businesses in the corridors is displayed. The second dashboard, contains a table which shows the percentage of mix of businesses in a particular corridor. The data in the columns can be sorted in order to see which business is leading in a specific corridor.</a:t>
            </a:r>
          </a:p>
        </p:txBody>
      </p:sp>
      <p:sp>
        <p:nvSpPr>
          <p:cNvPr id="3088" name="Text Box 38">
            <a:extLst>
              <a:ext uri="{FF2B5EF4-FFF2-40B4-BE49-F238E27FC236}">
                <a16:creationId xmlns:a16="http://schemas.microsoft.com/office/drawing/2014/main" id="{FB4F3726-D739-C022-8BD5-CF23C7E03676}"/>
              </a:ext>
            </a:extLst>
          </p:cNvPr>
          <p:cNvSpPr txBox="1">
            <a:spLocks noChangeArrowheads="1"/>
          </p:cNvSpPr>
          <p:nvPr/>
        </p:nvSpPr>
        <p:spPr bwMode="auto">
          <a:xfrm>
            <a:off x="8434917" y="5217914"/>
            <a:ext cx="2002896" cy="1177739"/>
          </a:xfrm>
          <a:prstGeom prst="rect">
            <a:avLst/>
          </a:prstGeom>
          <a:noFill/>
          <a:ln>
            <a:noFill/>
          </a:ln>
        </p:spPr>
        <p:txBody>
          <a:bodyPr lIns="12744" tIns="6372" rIns="12744" bIns="6372">
            <a:spAutoFit/>
          </a:bodyPr>
          <a:lstStyle>
            <a:lvl1pPr marL="342900" indent="-342900" defTabSz="612775">
              <a:defRPr sz="8600">
                <a:solidFill>
                  <a:schemeClr val="tx1"/>
                </a:solidFill>
                <a:latin typeface="Arial" panose="020B0604020202020204" pitchFamily="34" charset="0"/>
              </a:defRPr>
            </a:lvl1pPr>
            <a:lvl2pPr marL="742950" indent="-285750" defTabSz="612775">
              <a:defRPr sz="8600">
                <a:solidFill>
                  <a:schemeClr val="tx1"/>
                </a:solidFill>
                <a:latin typeface="Arial" panose="020B0604020202020204" pitchFamily="34" charset="0"/>
              </a:defRPr>
            </a:lvl2pPr>
            <a:lvl3pPr marL="1143000" indent="-228600" defTabSz="612775">
              <a:defRPr sz="8600">
                <a:solidFill>
                  <a:schemeClr val="tx1"/>
                </a:solidFill>
                <a:latin typeface="Arial" panose="020B0604020202020204" pitchFamily="34" charset="0"/>
              </a:defRPr>
            </a:lvl3pPr>
            <a:lvl4pPr marL="1600200" indent="-228600" defTabSz="612775">
              <a:defRPr sz="8600">
                <a:solidFill>
                  <a:schemeClr val="tx1"/>
                </a:solidFill>
                <a:latin typeface="Arial" panose="020B0604020202020204" pitchFamily="34" charset="0"/>
              </a:defRPr>
            </a:lvl4pPr>
            <a:lvl5pPr marL="2057400" indent="-228600" defTabSz="612775">
              <a:defRPr sz="8600">
                <a:solidFill>
                  <a:schemeClr val="tx1"/>
                </a:solidFill>
                <a:latin typeface="Arial" panose="020B0604020202020204" pitchFamily="34" charset="0"/>
              </a:defRPr>
            </a:lvl5pPr>
            <a:lvl6pPr marL="2514600" indent="-228600" defTabSz="612775"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612775"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612775"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612775" eaLnBrk="0" fontAlgn="base" hangingPunct="0">
              <a:spcBef>
                <a:spcPct val="0"/>
              </a:spcBef>
              <a:spcAft>
                <a:spcPct val="0"/>
              </a:spcAft>
              <a:defRPr sz="8600">
                <a:solidFill>
                  <a:schemeClr val="tx1"/>
                </a:solidFill>
                <a:latin typeface="Arial" panose="020B0604020202020204" pitchFamily="34" charset="0"/>
              </a:defRPr>
            </a:lvl9pPr>
          </a:lstStyle>
          <a:p>
            <a:pPr marL="71426" indent="-71426" defTabSz="127641" eaLnBrk="0" fontAlgn="base" hangingPunct="0">
              <a:spcBef>
                <a:spcPct val="0"/>
              </a:spcBef>
              <a:spcAft>
                <a:spcPct val="0"/>
              </a:spcAft>
              <a:defRPr/>
            </a:pPr>
            <a:endParaRPr lang="en-US" sz="583" dirty="0">
              <a:solidFill>
                <a:prstClr val="black"/>
              </a:solidFill>
              <a:latin typeface="Calibri" panose="020F0502020204030204"/>
            </a:endParaRPr>
          </a:p>
          <a:p>
            <a:pPr marL="0" indent="0" defTabSz="127641" eaLnBrk="0" fontAlgn="base" hangingPunct="0">
              <a:lnSpc>
                <a:spcPct val="95000"/>
              </a:lnSpc>
              <a:spcBef>
                <a:spcPct val="0"/>
              </a:spcBef>
              <a:spcAft>
                <a:spcPct val="0"/>
              </a:spcAft>
              <a:defRPr/>
            </a:pPr>
            <a:r>
              <a:rPr lang="en-US" sz="583" dirty="0">
                <a:solidFill>
                  <a:srgbClr val="374151"/>
                </a:solidFill>
                <a:latin typeface="Calibri" panose="020F0502020204030204"/>
              </a:rPr>
              <a:t>City of St. Petersburg. "Business Tax ID Data for Properties on Commercial Corridors within the South St. Petersburg CRA." St. Pete Economic Development, Community Redevelopment Areas. Accessed [2015], </a:t>
            </a:r>
            <a:r>
              <a:rPr lang="en-US" sz="583" u="sng" dirty="0">
                <a:solidFill>
                  <a:prstClr val="black"/>
                </a:solidFill>
                <a:latin typeface="Calibri" panose="020F0502020204030204"/>
                <a:hlinkClick r:id="rId3"/>
              </a:rPr>
              <a:t>https://www.stpete.org/business/economic_development/community_redevelopment_areas.php</a:t>
            </a:r>
            <a:r>
              <a:rPr lang="en-US" sz="167" dirty="0">
                <a:solidFill>
                  <a:srgbClr val="374151"/>
                </a:solidFill>
                <a:latin typeface="Söhne"/>
              </a:rPr>
              <a:t>.</a:t>
            </a:r>
          </a:p>
          <a:p>
            <a:pPr marL="0" indent="0" defTabSz="127641" eaLnBrk="0" fontAlgn="base" hangingPunct="0">
              <a:lnSpc>
                <a:spcPct val="95000"/>
              </a:lnSpc>
              <a:spcBef>
                <a:spcPct val="0"/>
              </a:spcBef>
              <a:spcAft>
                <a:spcPct val="0"/>
              </a:spcAft>
              <a:defRPr/>
            </a:pPr>
            <a:endParaRPr lang="en-US" altLang="en-US" sz="167" dirty="0">
              <a:solidFill>
                <a:srgbClr val="374151"/>
              </a:solidFill>
              <a:latin typeface="Söhne"/>
            </a:endParaRPr>
          </a:p>
          <a:p>
            <a:pPr marL="0" indent="0" defTabSz="127641" eaLnBrk="0" fontAlgn="base" hangingPunct="0">
              <a:lnSpc>
                <a:spcPct val="95000"/>
              </a:lnSpc>
              <a:spcBef>
                <a:spcPct val="0"/>
              </a:spcBef>
              <a:spcAft>
                <a:spcPct val="0"/>
              </a:spcAft>
              <a:defRPr/>
            </a:pPr>
            <a:endParaRPr lang="en-US" altLang="en-US" sz="167" b="1" dirty="0">
              <a:solidFill>
                <a:srgbClr val="374151"/>
              </a:solidFill>
              <a:latin typeface="Söhne"/>
            </a:endParaRPr>
          </a:p>
          <a:p>
            <a:pPr marL="0" indent="0" defTabSz="127641" eaLnBrk="0" fontAlgn="base" hangingPunct="0">
              <a:lnSpc>
                <a:spcPct val="95000"/>
              </a:lnSpc>
              <a:spcBef>
                <a:spcPct val="0"/>
              </a:spcBef>
              <a:spcAft>
                <a:spcPct val="0"/>
              </a:spcAft>
              <a:defRPr/>
            </a:pPr>
            <a:endParaRPr lang="en-US" altLang="en-US" sz="167" b="1" dirty="0">
              <a:solidFill>
                <a:srgbClr val="374151"/>
              </a:solidFill>
              <a:latin typeface="Söhne"/>
            </a:endParaRPr>
          </a:p>
          <a:p>
            <a:pPr marL="0" indent="0" defTabSz="127641" eaLnBrk="0" fontAlgn="base" hangingPunct="0">
              <a:lnSpc>
                <a:spcPct val="95000"/>
              </a:lnSpc>
              <a:spcBef>
                <a:spcPct val="0"/>
              </a:spcBef>
              <a:spcAft>
                <a:spcPct val="0"/>
              </a:spcAft>
              <a:defRPr/>
            </a:pPr>
            <a:endParaRPr lang="en-US" altLang="en-US" sz="167" b="1" dirty="0">
              <a:solidFill>
                <a:srgbClr val="374151"/>
              </a:solidFill>
              <a:latin typeface="Söhne"/>
            </a:endParaRPr>
          </a:p>
          <a:p>
            <a:pPr marL="0" indent="0" defTabSz="127641" eaLnBrk="0" fontAlgn="base" hangingPunct="0">
              <a:lnSpc>
                <a:spcPct val="95000"/>
              </a:lnSpc>
              <a:spcBef>
                <a:spcPct val="0"/>
              </a:spcBef>
              <a:spcAft>
                <a:spcPct val="0"/>
              </a:spcAft>
              <a:defRPr/>
            </a:pPr>
            <a:endParaRPr lang="en-US" altLang="en-US" sz="167" b="1" dirty="0">
              <a:solidFill>
                <a:srgbClr val="374151"/>
              </a:solidFill>
              <a:latin typeface="Söhne"/>
            </a:endParaRPr>
          </a:p>
          <a:p>
            <a:pPr marL="0" indent="0" defTabSz="127641" eaLnBrk="0" fontAlgn="base" hangingPunct="0">
              <a:lnSpc>
                <a:spcPct val="95000"/>
              </a:lnSpc>
              <a:spcBef>
                <a:spcPct val="0"/>
              </a:spcBef>
              <a:spcAft>
                <a:spcPct val="0"/>
              </a:spcAft>
              <a:defRPr/>
            </a:pPr>
            <a:endParaRPr lang="en-US" altLang="en-US" sz="167" b="1" dirty="0">
              <a:solidFill>
                <a:srgbClr val="374151"/>
              </a:solidFill>
              <a:latin typeface="Söhne"/>
            </a:endParaRPr>
          </a:p>
          <a:p>
            <a:pPr marL="0" indent="0" defTabSz="127641" eaLnBrk="0" fontAlgn="base" hangingPunct="0">
              <a:lnSpc>
                <a:spcPct val="95000"/>
              </a:lnSpc>
              <a:spcBef>
                <a:spcPct val="0"/>
              </a:spcBef>
              <a:spcAft>
                <a:spcPct val="0"/>
              </a:spcAft>
              <a:defRPr/>
            </a:pPr>
            <a:endParaRPr lang="en-US" altLang="en-US" sz="167" b="1" dirty="0">
              <a:solidFill>
                <a:srgbClr val="374151"/>
              </a:solidFill>
              <a:latin typeface="Söhne"/>
            </a:endParaRPr>
          </a:p>
          <a:p>
            <a:pPr marL="0" indent="0" defTabSz="127641" eaLnBrk="0" fontAlgn="base" hangingPunct="0">
              <a:lnSpc>
                <a:spcPct val="95000"/>
              </a:lnSpc>
              <a:spcBef>
                <a:spcPct val="0"/>
              </a:spcBef>
              <a:spcAft>
                <a:spcPct val="0"/>
              </a:spcAft>
              <a:defRPr/>
            </a:pPr>
            <a:r>
              <a:rPr lang="en-US" altLang="en-US" sz="167" b="1" dirty="0">
                <a:solidFill>
                  <a:srgbClr val="374151"/>
                </a:solidFill>
                <a:latin typeface="Söhne"/>
              </a:rPr>
              <a:t>   </a:t>
            </a:r>
          </a:p>
          <a:p>
            <a:pPr marL="0" indent="0" defTabSz="127641" eaLnBrk="0" fontAlgn="base" hangingPunct="0">
              <a:lnSpc>
                <a:spcPct val="95000"/>
              </a:lnSpc>
              <a:spcBef>
                <a:spcPct val="0"/>
              </a:spcBef>
              <a:spcAft>
                <a:spcPct val="0"/>
              </a:spcAft>
              <a:defRPr/>
            </a:pPr>
            <a:r>
              <a:rPr lang="en-US" altLang="en-US" sz="167" b="1" dirty="0">
                <a:solidFill>
                  <a:srgbClr val="374151"/>
                </a:solidFill>
                <a:latin typeface="Söhne"/>
              </a:rPr>
              <a:t>		           </a:t>
            </a:r>
            <a:r>
              <a:rPr lang="en-US" altLang="en-US" sz="1354" b="1" dirty="0">
                <a:solidFill>
                  <a:srgbClr val="374151"/>
                </a:solidFill>
                <a:cs typeface="Arial" panose="020B0604020202020204" pitchFamily="34" charset="0"/>
              </a:rPr>
              <a:t>Dashboard Link</a:t>
            </a:r>
          </a:p>
          <a:p>
            <a:pPr marL="0" indent="0" defTabSz="127641" eaLnBrk="0" fontAlgn="base" hangingPunct="0">
              <a:lnSpc>
                <a:spcPct val="95000"/>
              </a:lnSpc>
              <a:spcBef>
                <a:spcPct val="0"/>
              </a:spcBef>
              <a:spcAft>
                <a:spcPct val="0"/>
              </a:spcAft>
              <a:defRPr/>
            </a:pPr>
            <a:r>
              <a:rPr lang="en-US" altLang="en-US" sz="583" b="1" dirty="0">
                <a:solidFill>
                  <a:prstClr val="black"/>
                </a:solidFill>
                <a:latin typeface="Calibri" panose="020F0502020204030204"/>
                <a:cs typeface="Arial" panose="020B0604020202020204" pitchFamily="34" charset="0"/>
                <a:hlinkClick r:id="rId4"/>
              </a:rPr>
              <a:t>https://app.powerbi.com/groups/me/reports/7e92d94d-3365-41a7-90a9-dda92663275d/ReportSection</a:t>
            </a:r>
            <a:endParaRPr lang="en-US" altLang="en-US" sz="583" b="1" dirty="0">
              <a:solidFill>
                <a:prstClr val="black"/>
              </a:solidFill>
              <a:latin typeface="Calibri" panose="020F0502020204030204"/>
              <a:cs typeface="Arial" panose="020B0604020202020204" pitchFamily="34" charset="0"/>
            </a:endParaRPr>
          </a:p>
        </p:txBody>
      </p:sp>
      <p:sp>
        <p:nvSpPr>
          <p:cNvPr id="3087" name="Text Box 40">
            <a:extLst>
              <a:ext uri="{FF2B5EF4-FFF2-40B4-BE49-F238E27FC236}">
                <a16:creationId xmlns:a16="http://schemas.microsoft.com/office/drawing/2014/main" id="{E5503800-9A46-A532-995C-357C6EBD1ECD}"/>
              </a:ext>
            </a:extLst>
          </p:cNvPr>
          <p:cNvSpPr txBox="1">
            <a:spLocks noChangeArrowheads="1"/>
          </p:cNvSpPr>
          <p:nvPr/>
        </p:nvSpPr>
        <p:spPr bwMode="auto">
          <a:xfrm>
            <a:off x="8458729" y="1753857"/>
            <a:ext cx="2018771" cy="3023308"/>
          </a:xfrm>
          <a:prstGeom prst="rect">
            <a:avLst/>
          </a:prstGeom>
          <a:solidFill>
            <a:schemeClr val="bg1"/>
          </a:solidFill>
          <a:ln>
            <a:noFill/>
          </a:ln>
        </p:spPr>
        <p:txBody>
          <a:bodyPr lIns="12744" tIns="6372" rIns="12744" bIns="6372">
            <a:spAutoFit/>
          </a:bodyPr>
          <a:lstStyle>
            <a:lvl1pPr defTabSz="612775">
              <a:defRPr sz="8600">
                <a:solidFill>
                  <a:schemeClr val="tx1"/>
                </a:solidFill>
                <a:latin typeface="Arial" panose="020B0604020202020204" pitchFamily="34" charset="0"/>
              </a:defRPr>
            </a:lvl1pPr>
            <a:lvl2pPr marL="742950" indent="-285750" defTabSz="612775">
              <a:defRPr sz="8600">
                <a:solidFill>
                  <a:schemeClr val="tx1"/>
                </a:solidFill>
                <a:latin typeface="Arial" panose="020B0604020202020204" pitchFamily="34" charset="0"/>
              </a:defRPr>
            </a:lvl2pPr>
            <a:lvl3pPr marL="1143000" indent="-228600" defTabSz="612775">
              <a:defRPr sz="8600">
                <a:solidFill>
                  <a:schemeClr val="tx1"/>
                </a:solidFill>
                <a:latin typeface="Arial" panose="020B0604020202020204" pitchFamily="34" charset="0"/>
              </a:defRPr>
            </a:lvl3pPr>
            <a:lvl4pPr marL="1600200" indent="-228600" defTabSz="612775">
              <a:defRPr sz="8600">
                <a:solidFill>
                  <a:schemeClr val="tx1"/>
                </a:solidFill>
                <a:latin typeface="Arial" panose="020B0604020202020204" pitchFamily="34" charset="0"/>
              </a:defRPr>
            </a:lvl4pPr>
            <a:lvl5pPr marL="2057400" indent="-228600" defTabSz="612775">
              <a:defRPr sz="8600">
                <a:solidFill>
                  <a:schemeClr val="tx1"/>
                </a:solidFill>
                <a:latin typeface="Arial" panose="020B0604020202020204" pitchFamily="34" charset="0"/>
              </a:defRPr>
            </a:lvl5pPr>
            <a:lvl6pPr marL="2514600" indent="-228600" defTabSz="612775"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612775"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612775"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612775" eaLnBrk="0" fontAlgn="base" hangingPunct="0">
              <a:spcBef>
                <a:spcPct val="0"/>
              </a:spcBef>
              <a:spcAft>
                <a:spcPct val="0"/>
              </a:spcAft>
              <a:defRPr sz="8600">
                <a:solidFill>
                  <a:schemeClr val="tx1"/>
                </a:solidFill>
                <a:latin typeface="Arial" panose="020B0604020202020204" pitchFamily="34" charset="0"/>
              </a:defRPr>
            </a:lvl9pPr>
          </a:lstStyle>
          <a:p>
            <a:pPr algn="just" defTabSz="127641" eaLnBrk="0" fontAlgn="base" hangingPunct="0">
              <a:lnSpc>
                <a:spcPct val="95000"/>
              </a:lnSpc>
              <a:spcBef>
                <a:spcPct val="0"/>
              </a:spcBef>
              <a:spcAft>
                <a:spcPct val="0"/>
              </a:spcAft>
              <a:defRPr/>
            </a:pPr>
            <a:r>
              <a:rPr lang="en-US" altLang="en-US" sz="583" dirty="0">
                <a:solidFill>
                  <a:prstClr val="black"/>
                </a:solidFill>
              </a:rPr>
              <a:t>Our analysis of the business dataset of the eight corridors reveals a complex and diverse economic landscape. By combining the data analysis and visualization techniques in Power BI we are able to gain valuable insights regarding the businesses.</a:t>
            </a:r>
          </a:p>
          <a:p>
            <a:pPr algn="just" defTabSz="127641" eaLnBrk="0" fontAlgn="base" hangingPunct="0">
              <a:lnSpc>
                <a:spcPct val="95000"/>
              </a:lnSpc>
              <a:spcBef>
                <a:spcPct val="0"/>
              </a:spcBef>
              <a:spcAft>
                <a:spcPct val="0"/>
              </a:spcAft>
              <a:defRPr/>
            </a:pPr>
            <a:endParaRPr lang="en-US" altLang="en-US" sz="583" dirty="0">
              <a:solidFill>
                <a:prstClr val="black"/>
              </a:solidFill>
            </a:endParaRPr>
          </a:p>
          <a:p>
            <a:pPr algn="just" defTabSz="127641" eaLnBrk="0" fontAlgn="base" hangingPunct="0">
              <a:spcBef>
                <a:spcPct val="0"/>
              </a:spcBef>
              <a:spcAft>
                <a:spcPts val="250"/>
              </a:spcAft>
              <a:defRPr/>
            </a:pPr>
            <a:r>
              <a:rPr lang="en-US" sz="583" b="1" dirty="0">
                <a:solidFill>
                  <a:prstClr val="black"/>
                </a:solidFill>
              </a:rPr>
              <a:t>Observations:</a:t>
            </a:r>
          </a:p>
          <a:p>
            <a:pPr marL="95235" indent="-95235" algn="just" defTabSz="127641" eaLnBrk="0" fontAlgn="base" hangingPunct="0">
              <a:spcBef>
                <a:spcPct val="0"/>
              </a:spcBef>
              <a:spcAft>
                <a:spcPts val="250"/>
              </a:spcAft>
              <a:buFont typeface="Arial" panose="020B0604020202020204" pitchFamily="34" charset="0"/>
              <a:buChar char="•"/>
              <a:defRPr/>
            </a:pPr>
            <a:r>
              <a:rPr lang="en-US" sz="583" dirty="0">
                <a:solidFill>
                  <a:prstClr val="black"/>
                </a:solidFill>
              </a:rPr>
              <a:t>Central Avenue Corridor has the highest number of businesses, 381 which is 47.74% of all the businesses.</a:t>
            </a:r>
          </a:p>
          <a:p>
            <a:pPr marL="95235" indent="-95235" algn="just" defTabSz="127641" eaLnBrk="0" fontAlgn="base" hangingPunct="0">
              <a:spcBef>
                <a:spcPct val="0"/>
              </a:spcBef>
              <a:spcAft>
                <a:spcPts val="250"/>
              </a:spcAft>
              <a:buFont typeface="Arial" panose="020B0604020202020204" pitchFamily="34" charset="0"/>
              <a:buChar char="•"/>
              <a:defRPr/>
            </a:pPr>
            <a:r>
              <a:rPr lang="en-US" sz="583" dirty="0">
                <a:solidFill>
                  <a:prstClr val="black"/>
                </a:solidFill>
              </a:rPr>
              <a:t>Retail Trade has the highest number of businesses with 19.05%. Majority of the retail trade businesses are in Central Avenue Corridor.</a:t>
            </a:r>
          </a:p>
          <a:p>
            <a:pPr marL="95235" indent="-95235" algn="just" defTabSz="127641" eaLnBrk="0" fontAlgn="base" hangingPunct="0">
              <a:spcBef>
                <a:spcPct val="0"/>
              </a:spcBef>
              <a:spcAft>
                <a:spcPts val="250"/>
              </a:spcAft>
              <a:buFont typeface="Arial" panose="020B0604020202020204" pitchFamily="34" charset="0"/>
              <a:buChar char="•"/>
              <a:defRPr/>
            </a:pPr>
            <a:r>
              <a:rPr lang="en-US" sz="583" dirty="0">
                <a:solidFill>
                  <a:prstClr val="black"/>
                </a:solidFill>
              </a:rPr>
              <a:t>The dataset shows the businesses in the intersections for the both corridors. This gets a count of 798 businesses in total. But the number of unique businesses is 754</a:t>
            </a:r>
          </a:p>
          <a:p>
            <a:pPr marL="95235" indent="-95235" algn="just" defTabSz="127641" eaLnBrk="0" fontAlgn="base" hangingPunct="0">
              <a:spcBef>
                <a:spcPct val="0"/>
              </a:spcBef>
              <a:spcAft>
                <a:spcPts val="250"/>
              </a:spcAft>
              <a:buFont typeface="Arial" panose="020B0604020202020204" pitchFamily="34" charset="0"/>
              <a:buChar char="•"/>
              <a:defRPr/>
            </a:pPr>
            <a:r>
              <a:rPr lang="en-US" sz="583" dirty="0">
                <a:solidFill>
                  <a:prstClr val="black"/>
                </a:solidFill>
              </a:rPr>
              <a:t>Information industry has the lowest number of businesses with 0.38% which is 3.</a:t>
            </a:r>
          </a:p>
          <a:p>
            <a:pPr marL="95235" indent="-95235" algn="just" defTabSz="127641" eaLnBrk="0" fontAlgn="base" hangingPunct="0">
              <a:spcBef>
                <a:spcPct val="0"/>
              </a:spcBef>
              <a:spcAft>
                <a:spcPts val="250"/>
              </a:spcAft>
              <a:buFont typeface="Arial" panose="020B0604020202020204" pitchFamily="34" charset="0"/>
              <a:buChar char="•"/>
              <a:defRPr/>
            </a:pPr>
            <a:r>
              <a:rPr lang="en-US" sz="583" dirty="0">
                <a:solidFill>
                  <a:prstClr val="black"/>
                </a:solidFill>
              </a:rPr>
              <a:t>5</a:t>
            </a:r>
            <a:r>
              <a:rPr lang="en-US" sz="583" baseline="30000" dirty="0">
                <a:solidFill>
                  <a:prstClr val="black"/>
                </a:solidFill>
              </a:rPr>
              <a:t>th</a:t>
            </a:r>
            <a:r>
              <a:rPr lang="en-US" sz="583" dirty="0">
                <a:solidFill>
                  <a:prstClr val="black"/>
                </a:solidFill>
              </a:rPr>
              <a:t> Avenue corridor has the lowest number of businesses with 19, which is 2.38% of all the businesses,</a:t>
            </a:r>
          </a:p>
          <a:p>
            <a:pPr algn="just" defTabSz="127641" eaLnBrk="0" fontAlgn="base" hangingPunct="0">
              <a:spcBef>
                <a:spcPct val="0"/>
              </a:spcBef>
              <a:spcAft>
                <a:spcPts val="250"/>
              </a:spcAft>
              <a:defRPr/>
            </a:pPr>
            <a:r>
              <a:rPr lang="en-US" sz="583" b="1" dirty="0">
                <a:solidFill>
                  <a:prstClr val="black"/>
                </a:solidFill>
              </a:rPr>
              <a:t>Recommendations:</a:t>
            </a:r>
          </a:p>
          <a:p>
            <a:pPr marL="95235" indent="-95235" algn="just" defTabSz="127641" eaLnBrk="0" fontAlgn="base" hangingPunct="0">
              <a:spcBef>
                <a:spcPct val="0"/>
              </a:spcBef>
              <a:spcAft>
                <a:spcPts val="250"/>
              </a:spcAft>
              <a:buFont typeface="Arial" panose="020B0604020202020204" pitchFamily="34" charset="0"/>
              <a:buChar char="•"/>
              <a:defRPr/>
            </a:pPr>
            <a:r>
              <a:rPr lang="en-US" sz="583" dirty="0">
                <a:solidFill>
                  <a:prstClr val="black"/>
                </a:solidFill>
              </a:rPr>
              <a:t>Central Avenue Corridor being the biggest business hub, it can be good place for investment in new businesses, which does not have their presence in the corridor. Industries like Manufacturing, Accommodation and Information can be good sectors to invest. </a:t>
            </a:r>
          </a:p>
          <a:p>
            <a:pPr marL="95235" indent="-95235" algn="just" defTabSz="127641" eaLnBrk="0" fontAlgn="base" hangingPunct="0">
              <a:spcBef>
                <a:spcPct val="0"/>
              </a:spcBef>
              <a:spcAft>
                <a:spcPts val="250"/>
              </a:spcAft>
              <a:buFont typeface="Arial" panose="020B0604020202020204" pitchFamily="34" charset="0"/>
              <a:buChar char="•"/>
              <a:defRPr/>
            </a:pPr>
            <a:r>
              <a:rPr lang="en-US" sz="583" dirty="0">
                <a:solidFill>
                  <a:prstClr val="black"/>
                </a:solidFill>
              </a:rPr>
              <a:t>With the lowest number of businesses , the Information industry might be facing lesser competition than usual. This shows that Information can be a good industry to invest in.</a:t>
            </a:r>
          </a:p>
          <a:p>
            <a:pPr algn="just" defTabSz="127641" eaLnBrk="0" fontAlgn="base" hangingPunct="0">
              <a:spcBef>
                <a:spcPct val="0"/>
              </a:spcBef>
              <a:spcAft>
                <a:spcPts val="250"/>
              </a:spcAft>
              <a:defRPr/>
            </a:pPr>
            <a:endParaRPr lang="en-US" sz="583" dirty="0">
              <a:solidFill>
                <a:prstClr val="black"/>
              </a:solidFill>
            </a:endParaRPr>
          </a:p>
        </p:txBody>
      </p:sp>
      <p:sp>
        <p:nvSpPr>
          <p:cNvPr id="2" name="Text Box 42">
            <a:extLst>
              <a:ext uri="{FF2B5EF4-FFF2-40B4-BE49-F238E27FC236}">
                <a16:creationId xmlns:a16="http://schemas.microsoft.com/office/drawing/2014/main" id="{C2DD3E7D-24BB-F735-77D2-2162615C79CA}"/>
              </a:ext>
            </a:extLst>
          </p:cNvPr>
          <p:cNvSpPr txBox="1">
            <a:spLocks noChangeArrowheads="1"/>
          </p:cNvSpPr>
          <p:nvPr/>
        </p:nvSpPr>
        <p:spPr bwMode="auto">
          <a:xfrm>
            <a:off x="1769401" y="1386417"/>
            <a:ext cx="1998596" cy="3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defTabSz="914320" fontAlgn="base">
              <a:spcBef>
                <a:spcPct val="50000"/>
              </a:spcBef>
              <a:spcAft>
                <a:spcPct val="0"/>
              </a:spcAft>
            </a:pPr>
            <a:r>
              <a:rPr lang="en-US" altLang="en-US" sz="1791" b="1">
                <a:solidFill>
                  <a:prstClr val="black"/>
                </a:solidFill>
              </a:rPr>
              <a:t>Introduction</a:t>
            </a:r>
          </a:p>
        </p:txBody>
      </p:sp>
      <p:sp>
        <p:nvSpPr>
          <p:cNvPr id="3" name="Text Box 43">
            <a:extLst>
              <a:ext uri="{FF2B5EF4-FFF2-40B4-BE49-F238E27FC236}">
                <a16:creationId xmlns:a16="http://schemas.microsoft.com/office/drawing/2014/main" id="{39962842-1479-788E-06BE-FA03213BDE6B}"/>
              </a:ext>
            </a:extLst>
          </p:cNvPr>
          <p:cNvSpPr txBox="1">
            <a:spLocks noChangeArrowheads="1"/>
          </p:cNvSpPr>
          <p:nvPr/>
        </p:nvSpPr>
        <p:spPr bwMode="auto">
          <a:xfrm>
            <a:off x="4221096" y="1392701"/>
            <a:ext cx="3782219" cy="36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389438">
              <a:defRPr sz="8600">
                <a:solidFill>
                  <a:schemeClr val="tx1"/>
                </a:solidFill>
                <a:latin typeface="Arial" panose="020B0604020202020204" pitchFamily="34" charset="0"/>
              </a:defRPr>
            </a:lvl1pPr>
            <a:lvl2pPr marL="742950" indent="-285750" defTabSz="4389438">
              <a:defRPr sz="8600">
                <a:solidFill>
                  <a:schemeClr val="tx1"/>
                </a:solidFill>
                <a:latin typeface="Arial" panose="020B0604020202020204" pitchFamily="34" charset="0"/>
              </a:defRPr>
            </a:lvl2pPr>
            <a:lvl3pPr marL="1143000" indent="-228600" defTabSz="4389438">
              <a:defRPr sz="8600">
                <a:solidFill>
                  <a:schemeClr val="tx1"/>
                </a:solidFill>
                <a:latin typeface="Arial" panose="020B0604020202020204" pitchFamily="34" charset="0"/>
              </a:defRPr>
            </a:lvl3pPr>
            <a:lvl4pPr marL="1600200" indent="-228600" defTabSz="4389438">
              <a:defRPr sz="8600">
                <a:solidFill>
                  <a:schemeClr val="tx1"/>
                </a:solidFill>
                <a:latin typeface="Arial" panose="020B0604020202020204" pitchFamily="34" charset="0"/>
              </a:defRPr>
            </a:lvl4pPr>
            <a:lvl5pPr marL="2057400" indent="-228600" defTabSz="4389438">
              <a:defRPr sz="8600">
                <a:solidFill>
                  <a:schemeClr val="tx1"/>
                </a:solidFill>
                <a:latin typeface="Arial" panose="020B0604020202020204" pitchFamily="34" charset="0"/>
              </a:defRPr>
            </a:lvl5pPr>
            <a:lvl6pPr marL="2514600" indent="-228600" defTabSz="4389438"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4389438"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4389438"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4389438" eaLnBrk="0" fontAlgn="base" hangingPunct="0">
              <a:spcBef>
                <a:spcPct val="0"/>
              </a:spcBef>
              <a:spcAft>
                <a:spcPct val="0"/>
              </a:spcAft>
              <a:defRPr sz="8600">
                <a:solidFill>
                  <a:schemeClr val="tx1"/>
                </a:solidFill>
                <a:latin typeface="Arial" panose="020B0604020202020204" pitchFamily="34" charset="0"/>
              </a:defRPr>
            </a:lvl9pPr>
          </a:lstStyle>
          <a:p>
            <a:pPr algn="ctr" defTabSz="914320" fontAlgn="base">
              <a:spcBef>
                <a:spcPct val="50000"/>
              </a:spcBef>
              <a:spcAft>
                <a:spcPct val="0"/>
              </a:spcAft>
            </a:pPr>
            <a:r>
              <a:rPr lang="en-US" altLang="en-US" sz="1791" b="1">
                <a:solidFill>
                  <a:prstClr val="black"/>
                </a:solidFill>
              </a:rPr>
              <a:t>Results and Discussion</a:t>
            </a:r>
          </a:p>
        </p:txBody>
      </p:sp>
      <p:sp>
        <p:nvSpPr>
          <p:cNvPr id="3089" name="Text Box 39">
            <a:extLst>
              <a:ext uri="{FF2B5EF4-FFF2-40B4-BE49-F238E27FC236}">
                <a16:creationId xmlns:a16="http://schemas.microsoft.com/office/drawing/2014/main" id="{D748122F-DB01-995F-B77C-0B81957BDF02}"/>
              </a:ext>
            </a:extLst>
          </p:cNvPr>
          <p:cNvSpPr txBox="1">
            <a:spLocks noChangeArrowheads="1"/>
          </p:cNvSpPr>
          <p:nvPr/>
        </p:nvSpPr>
        <p:spPr bwMode="auto">
          <a:xfrm>
            <a:off x="4087812" y="3721034"/>
            <a:ext cx="3935016" cy="999613"/>
          </a:xfrm>
          <a:prstGeom prst="rect">
            <a:avLst/>
          </a:prstGeom>
          <a:solidFill>
            <a:schemeClr val="bg1"/>
          </a:solidFill>
          <a:ln>
            <a:noFill/>
          </a:ln>
          <a:extLst>
            <a:ext uri="{91240B29-F687-4F45-9708-019B960494DF}">
              <a14:hiddenLine xmlns:a14="http://schemas.microsoft.com/office/drawing/2010/main" w="57150" cmpd="thinThick">
                <a:solidFill>
                  <a:srgbClr val="000000"/>
                </a:solidFill>
                <a:miter lim="800000"/>
                <a:headEnd/>
                <a:tailEnd/>
              </a14:hiddenLine>
            </a:ext>
          </a:extLst>
        </p:spPr>
        <p:txBody>
          <a:bodyPr lIns="12744" tIns="6372" rIns="12744" bIns="6372">
            <a:spAutoFit/>
          </a:bodyPr>
          <a:lstStyle>
            <a:lvl1pPr defTabSz="612775">
              <a:defRPr sz="8600">
                <a:solidFill>
                  <a:schemeClr val="tx1"/>
                </a:solidFill>
                <a:latin typeface="Arial" panose="020B0604020202020204" pitchFamily="34" charset="0"/>
              </a:defRPr>
            </a:lvl1pPr>
            <a:lvl2pPr marL="742950" indent="-285750" defTabSz="612775">
              <a:defRPr sz="8600">
                <a:solidFill>
                  <a:schemeClr val="tx1"/>
                </a:solidFill>
                <a:latin typeface="Arial" panose="020B0604020202020204" pitchFamily="34" charset="0"/>
              </a:defRPr>
            </a:lvl2pPr>
            <a:lvl3pPr marL="1143000" indent="-228600" defTabSz="612775">
              <a:defRPr sz="8600">
                <a:solidFill>
                  <a:schemeClr val="tx1"/>
                </a:solidFill>
                <a:latin typeface="Arial" panose="020B0604020202020204" pitchFamily="34" charset="0"/>
              </a:defRPr>
            </a:lvl3pPr>
            <a:lvl4pPr marL="1600200" indent="-228600" defTabSz="612775">
              <a:defRPr sz="8600">
                <a:solidFill>
                  <a:schemeClr val="tx1"/>
                </a:solidFill>
                <a:latin typeface="Arial" panose="020B0604020202020204" pitchFamily="34" charset="0"/>
              </a:defRPr>
            </a:lvl4pPr>
            <a:lvl5pPr marL="2057400" indent="-228600" defTabSz="612775">
              <a:defRPr sz="8600">
                <a:solidFill>
                  <a:schemeClr val="tx1"/>
                </a:solidFill>
                <a:latin typeface="Arial" panose="020B0604020202020204" pitchFamily="34" charset="0"/>
              </a:defRPr>
            </a:lvl5pPr>
            <a:lvl6pPr marL="2514600" indent="-228600" defTabSz="612775" eaLnBrk="0" fontAlgn="base" hangingPunct="0">
              <a:spcBef>
                <a:spcPct val="0"/>
              </a:spcBef>
              <a:spcAft>
                <a:spcPct val="0"/>
              </a:spcAft>
              <a:defRPr sz="8600">
                <a:solidFill>
                  <a:schemeClr val="tx1"/>
                </a:solidFill>
                <a:latin typeface="Arial" panose="020B0604020202020204" pitchFamily="34" charset="0"/>
              </a:defRPr>
            </a:lvl6pPr>
            <a:lvl7pPr marL="2971800" indent="-228600" defTabSz="612775" eaLnBrk="0" fontAlgn="base" hangingPunct="0">
              <a:spcBef>
                <a:spcPct val="0"/>
              </a:spcBef>
              <a:spcAft>
                <a:spcPct val="0"/>
              </a:spcAft>
              <a:defRPr sz="8600">
                <a:solidFill>
                  <a:schemeClr val="tx1"/>
                </a:solidFill>
                <a:latin typeface="Arial" panose="020B0604020202020204" pitchFamily="34" charset="0"/>
              </a:defRPr>
            </a:lvl7pPr>
            <a:lvl8pPr marL="3429000" indent="-228600" defTabSz="612775" eaLnBrk="0" fontAlgn="base" hangingPunct="0">
              <a:spcBef>
                <a:spcPct val="0"/>
              </a:spcBef>
              <a:spcAft>
                <a:spcPct val="0"/>
              </a:spcAft>
              <a:defRPr sz="8600">
                <a:solidFill>
                  <a:schemeClr val="tx1"/>
                </a:solidFill>
                <a:latin typeface="Arial" panose="020B0604020202020204" pitchFamily="34" charset="0"/>
              </a:defRPr>
            </a:lvl8pPr>
            <a:lvl9pPr marL="3886200" indent="-228600" defTabSz="612775" eaLnBrk="0" fontAlgn="base" hangingPunct="0">
              <a:spcBef>
                <a:spcPct val="0"/>
              </a:spcBef>
              <a:spcAft>
                <a:spcPct val="0"/>
              </a:spcAft>
              <a:defRPr sz="8600">
                <a:solidFill>
                  <a:schemeClr val="tx1"/>
                </a:solidFill>
                <a:latin typeface="Arial" panose="020B0604020202020204" pitchFamily="34" charset="0"/>
              </a:defRPr>
            </a:lvl9pPr>
          </a:lstStyle>
          <a:p>
            <a:pPr algn="just" defTabSz="127641" eaLnBrk="0" fontAlgn="base" hangingPunct="0">
              <a:spcBef>
                <a:spcPct val="0"/>
              </a:spcBef>
              <a:spcAft>
                <a:spcPts val="250"/>
              </a:spcAft>
            </a:pPr>
            <a:r>
              <a:rPr lang="en-US" altLang="en-US" sz="583">
                <a:solidFill>
                  <a:prstClr val="black"/>
                </a:solidFill>
              </a:rPr>
              <a:t>From the two dashboards created we extracted many insights regarding the businesses in the corridors. The first dashboard , which contains a pie chart (Figure 1) shows the total number of corridors in a particular corridor. We observed from the chart that majority number of businesses are located in Central Avenue Corridor, which makes it the biggest business hub. This indicates major competition in that corridor, which makes new businesses struggle to establish and run successfully. By selecting the kind of industry the chart changes dynamically and shows the percentage of the selected industry present in the corridors. The map (Figure 2) shows the exact location of the business when selected in the business drop-down from the dashboard. The table(Figure 3) shows the percentage of a kind of industry in a corridor. By using this table we can observe which kind of industry is dominating in a corridor, this helps new entrepreneurs to plan their investments in new businesses which are less in number in a corridor. The figure is just a small snippet from a bigger table with more data relating to every corridor. The data in the columns can be sorted which business is more and which is less dominant in a specific corridor.</a:t>
            </a:r>
          </a:p>
        </p:txBody>
      </p:sp>
      <p:sp>
        <p:nvSpPr>
          <p:cNvPr id="3090" name="Rectangle 6">
            <a:extLst>
              <a:ext uri="{FF2B5EF4-FFF2-40B4-BE49-F238E27FC236}">
                <a16:creationId xmlns:a16="http://schemas.microsoft.com/office/drawing/2014/main" id="{62F88849-6218-9DB9-D576-A38F997036F6}"/>
              </a:ext>
            </a:extLst>
          </p:cNvPr>
          <p:cNvSpPr>
            <a:spLocks noChangeArrowheads="1"/>
          </p:cNvSpPr>
          <p:nvPr/>
        </p:nvSpPr>
        <p:spPr bwMode="auto">
          <a:xfrm>
            <a:off x="8388615" y="2346193"/>
            <a:ext cx="2054159" cy="18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8600">
                <a:solidFill>
                  <a:schemeClr val="tx1"/>
                </a:solidFill>
                <a:latin typeface="Arial" panose="020B0604020202020204" pitchFamily="34" charset="0"/>
              </a:defRPr>
            </a:lvl1pPr>
            <a:lvl2pPr marL="742950" indent="-285750">
              <a:defRPr sz="8600">
                <a:solidFill>
                  <a:schemeClr val="tx1"/>
                </a:solidFill>
                <a:latin typeface="Arial" panose="020B0604020202020204" pitchFamily="34" charset="0"/>
              </a:defRPr>
            </a:lvl2pPr>
            <a:lvl3pPr marL="1143000" indent="-228600">
              <a:defRPr sz="8600">
                <a:solidFill>
                  <a:schemeClr val="tx1"/>
                </a:solidFill>
                <a:latin typeface="Arial" panose="020B0604020202020204" pitchFamily="34" charset="0"/>
              </a:defRPr>
            </a:lvl3pPr>
            <a:lvl4pPr marL="1600200" indent="-228600">
              <a:defRPr sz="8600">
                <a:solidFill>
                  <a:schemeClr val="tx1"/>
                </a:solidFill>
                <a:latin typeface="Arial" panose="020B0604020202020204" pitchFamily="34" charset="0"/>
              </a:defRPr>
            </a:lvl4pPr>
            <a:lvl5pPr marL="2057400" indent="-228600">
              <a:defRPr sz="8600">
                <a:solidFill>
                  <a:schemeClr val="tx1"/>
                </a:solidFill>
                <a:latin typeface="Arial" panose="020B0604020202020204" pitchFamily="34" charset="0"/>
              </a:defRPr>
            </a:lvl5pPr>
            <a:lvl6pPr marL="2514600" indent="-228600" eaLnBrk="0" fontAlgn="base" hangingPunct="0">
              <a:spcBef>
                <a:spcPct val="0"/>
              </a:spcBef>
              <a:spcAft>
                <a:spcPct val="0"/>
              </a:spcAft>
              <a:defRPr sz="8600">
                <a:solidFill>
                  <a:schemeClr val="tx1"/>
                </a:solidFill>
                <a:latin typeface="Arial" panose="020B0604020202020204" pitchFamily="34" charset="0"/>
              </a:defRPr>
            </a:lvl6pPr>
            <a:lvl7pPr marL="2971800" indent="-228600" eaLnBrk="0" fontAlgn="base" hangingPunct="0">
              <a:spcBef>
                <a:spcPct val="0"/>
              </a:spcBef>
              <a:spcAft>
                <a:spcPct val="0"/>
              </a:spcAft>
              <a:defRPr sz="8600">
                <a:solidFill>
                  <a:schemeClr val="tx1"/>
                </a:solidFill>
                <a:latin typeface="Arial" panose="020B0604020202020204" pitchFamily="34" charset="0"/>
              </a:defRPr>
            </a:lvl7pPr>
            <a:lvl8pPr marL="3429000" indent="-228600" eaLnBrk="0" fontAlgn="base" hangingPunct="0">
              <a:spcBef>
                <a:spcPct val="0"/>
              </a:spcBef>
              <a:spcAft>
                <a:spcPct val="0"/>
              </a:spcAft>
              <a:defRPr sz="8600">
                <a:solidFill>
                  <a:schemeClr val="tx1"/>
                </a:solidFill>
                <a:latin typeface="Arial" panose="020B0604020202020204" pitchFamily="34" charset="0"/>
              </a:defRPr>
            </a:lvl8pPr>
            <a:lvl9pPr marL="3886200" indent="-228600" eaLnBrk="0" fontAlgn="base" hangingPunct="0">
              <a:spcBef>
                <a:spcPct val="0"/>
              </a:spcBef>
              <a:spcAft>
                <a:spcPct val="0"/>
              </a:spcAft>
              <a:defRPr sz="8600">
                <a:solidFill>
                  <a:schemeClr val="tx1"/>
                </a:solidFill>
                <a:latin typeface="Arial" panose="020B0604020202020204" pitchFamily="34" charset="0"/>
              </a:defRPr>
            </a:lvl9pPr>
          </a:lstStyle>
          <a:p>
            <a:pPr defTabSz="190470" eaLnBrk="0" fontAlgn="base" hangingPunct="0">
              <a:spcBef>
                <a:spcPct val="0"/>
              </a:spcBef>
              <a:spcAft>
                <a:spcPts val="250"/>
              </a:spcAft>
            </a:pPr>
            <a:endParaRPr lang="en-US" altLang="en-US" sz="583">
              <a:solidFill>
                <a:prstClr val="black"/>
              </a:solidFill>
            </a:endParaRPr>
          </a:p>
        </p:txBody>
      </p:sp>
      <p:sp>
        <p:nvSpPr>
          <p:cNvPr id="3091" name="Text Box 19">
            <a:extLst>
              <a:ext uri="{FF2B5EF4-FFF2-40B4-BE49-F238E27FC236}">
                <a16:creationId xmlns:a16="http://schemas.microsoft.com/office/drawing/2014/main" id="{0EC999DF-8CEC-7B26-1B36-34926CC8B646}"/>
              </a:ext>
            </a:extLst>
          </p:cNvPr>
          <p:cNvSpPr txBox="1">
            <a:spLocks noChangeArrowheads="1"/>
          </p:cNvSpPr>
          <p:nvPr/>
        </p:nvSpPr>
        <p:spPr bwMode="auto">
          <a:xfrm>
            <a:off x="3999508" y="6125104"/>
            <a:ext cx="1721776" cy="271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3600"/>
              </a:spcBef>
              <a:buFont typeface="Arial" panose="020B0604020202020204" pitchFamily="34" charset="0"/>
              <a:buChar char="•"/>
              <a:defRPr sz="10000">
                <a:solidFill>
                  <a:schemeClr val="tx1"/>
                </a:solidFill>
                <a:latin typeface="Calibri" panose="020F0502020204030204" pitchFamily="34" charset="0"/>
              </a:defRPr>
            </a:lvl1pPr>
            <a:lvl2pPr marL="2468563" indent="-822325">
              <a:lnSpc>
                <a:spcPct val="90000"/>
              </a:lnSpc>
              <a:spcBef>
                <a:spcPts val="1800"/>
              </a:spcBef>
              <a:buFont typeface="Arial" panose="020B0604020202020204" pitchFamily="34" charset="0"/>
              <a:buChar char="•"/>
              <a:defRPr sz="8600">
                <a:solidFill>
                  <a:schemeClr val="tx1"/>
                </a:solidFill>
                <a:latin typeface="Calibri" panose="020F0502020204030204" pitchFamily="34" charset="0"/>
              </a:defRPr>
            </a:lvl2pPr>
            <a:lvl3pPr marL="4114800" indent="-822325">
              <a:lnSpc>
                <a:spcPct val="90000"/>
              </a:lnSpc>
              <a:spcBef>
                <a:spcPts val="1800"/>
              </a:spcBef>
              <a:buFont typeface="Arial" panose="020B0604020202020204" pitchFamily="34" charset="0"/>
              <a:buChar char="•"/>
              <a:defRPr sz="7200">
                <a:solidFill>
                  <a:schemeClr val="tx1"/>
                </a:solidFill>
                <a:latin typeface="Calibri" panose="020F0502020204030204" pitchFamily="34" charset="0"/>
              </a:defRPr>
            </a:lvl3pPr>
            <a:lvl4pPr marL="5759450" indent="-822325">
              <a:lnSpc>
                <a:spcPct val="90000"/>
              </a:lnSpc>
              <a:spcBef>
                <a:spcPts val="1800"/>
              </a:spcBef>
              <a:buFont typeface="Arial" panose="020B0604020202020204" pitchFamily="34" charset="0"/>
              <a:buChar char="•"/>
              <a:defRPr sz="6400">
                <a:solidFill>
                  <a:schemeClr val="tx1"/>
                </a:solidFill>
                <a:latin typeface="Calibri" panose="020F0502020204030204" pitchFamily="34" charset="0"/>
              </a:defRPr>
            </a:lvl4pPr>
            <a:lvl5pPr marL="7405688" indent="-822325">
              <a:lnSpc>
                <a:spcPct val="90000"/>
              </a:lnSpc>
              <a:spcBef>
                <a:spcPts val="1800"/>
              </a:spcBef>
              <a:buFont typeface="Arial" panose="020B0604020202020204" pitchFamily="34" charset="0"/>
              <a:buChar char="•"/>
              <a:defRPr sz="6400">
                <a:solidFill>
                  <a:schemeClr val="tx1"/>
                </a:solidFill>
                <a:latin typeface="Calibri" panose="020F0502020204030204" pitchFamily="34" charset="0"/>
              </a:defRPr>
            </a:lvl5pPr>
            <a:lvl6pPr marL="78628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6pPr>
            <a:lvl7pPr marL="83200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7pPr>
            <a:lvl8pPr marL="87772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8pPr>
            <a:lvl9pPr marL="92344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9pPr>
          </a:lstStyle>
          <a:p>
            <a:pPr defTabSz="190470" fontAlgn="base">
              <a:lnSpc>
                <a:spcPct val="100000"/>
              </a:lnSpc>
              <a:spcBef>
                <a:spcPct val="50000"/>
              </a:spcBef>
              <a:spcAft>
                <a:spcPct val="0"/>
              </a:spcAft>
              <a:buNone/>
            </a:pPr>
            <a:r>
              <a:rPr lang="en-US" altLang="en-US" sz="583" b="1">
                <a:solidFill>
                  <a:prstClr val="black"/>
                </a:solidFill>
                <a:latin typeface="Arial" panose="020B0604020202020204" pitchFamily="34" charset="0"/>
              </a:rPr>
              <a:t>Figure 2. A map showing the locations of all the businesses in the eight corridors</a:t>
            </a:r>
          </a:p>
        </p:txBody>
      </p:sp>
      <p:pic>
        <p:nvPicPr>
          <p:cNvPr id="3092" name="Picture 2">
            <a:extLst>
              <a:ext uri="{FF2B5EF4-FFF2-40B4-BE49-F238E27FC236}">
                <a16:creationId xmlns:a16="http://schemas.microsoft.com/office/drawing/2014/main" id="{0D47B1B2-7A1F-0D48-DBDF-ED4B22CC71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9852" y="666088"/>
            <a:ext cx="2241682" cy="700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3E27B23D-1D11-3403-0E76-4667066C5C0F}"/>
              </a:ext>
            </a:extLst>
          </p:cNvPr>
          <p:cNvPicPr>
            <a:picLocks noChangeAspect="1"/>
          </p:cNvPicPr>
          <p:nvPr/>
        </p:nvPicPr>
        <p:blipFill>
          <a:blip r:embed="rId6"/>
          <a:stretch>
            <a:fillRect/>
          </a:stretch>
        </p:blipFill>
        <p:spPr>
          <a:xfrm>
            <a:off x="3999508" y="4761742"/>
            <a:ext cx="1703575" cy="1348258"/>
          </a:xfrm>
          <a:prstGeom prst="rect">
            <a:avLst/>
          </a:prstGeom>
          <a:ln>
            <a:noFill/>
          </a:ln>
          <a:effectLst>
            <a:softEdge rad="112500"/>
          </a:effectLst>
        </p:spPr>
      </p:pic>
      <p:pic>
        <p:nvPicPr>
          <p:cNvPr id="7" name="Picture 6">
            <a:extLst>
              <a:ext uri="{FF2B5EF4-FFF2-40B4-BE49-F238E27FC236}">
                <a16:creationId xmlns:a16="http://schemas.microsoft.com/office/drawing/2014/main" id="{8369923C-3E11-5C23-C10B-36D07C64ADFE}"/>
              </a:ext>
            </a:extLst>
          </p:cNvPr>
          <p:cNvPicPr>
            <a:picLocks noChangeAspect="1"/>
          </p:cNvPicPr>
          <p:nvPr/>
        </p:nvPicPr>
        <p:blipFill>
          <a:blip r:embed="rId7"/>
          <a:stretch>
            <a:fillRect/>
          </a:stretch>
        </p:blipFill>
        <p:spPr>
          <a:xfrm>
            <a:off x="4287873" y="1732359"/>
            <a:ext cx="3534894" cy="1568609"/>
          </a:xfrm>
          <a:prstGeom prst="rect">
            <a:avLst/>
          </a:prstGeom>
          <a:ln>
            <a:noFill/>
          </a:ln>
          <a:effectLst>
            <a:softEdge rad="112500"/>
          </a:effectLst>
        </p:spPr>
      </p:pic>
      <p:pic>
        <p:nvPicPr>
          <p:cNvPr id="3095" name="Picture 9">
            <a:extLst>
              <a:ext uri="{FF2B5EF4-FFF2-40B4-BE49-F238E27FC236}">
                <a16:creationId xmlns:a16="http://schemas.microsoft.com/office/drawing/2014/main" id="{D1728E9D-109F-6666-2A1C-81E1BC7C1F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24709"/>
          <a:stretch>
            <a:fillRect/>
          </a:stretch>
        </p:blipFill>
        <p:spPr bwMode="auto">
          <a:xfrm>
            <a:off x="5780154" y="4790612"/>
            <a:ext cx="2399109" cy="127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6" name="Text Box 19">
            <a:extLst>
              <a:ext uri="{FF2B5EF4-FFF2-40B4-BE49-F238E27FC236}">
                <a16:creationId xmlns:a16="http://schemas.microsoft.com/office/drawing/2014/main" id="{25856707-CEAA-2167-1639-CC6535A77178}"/>
              </a:ext>
            </a:extLst>
          </p:cNvPr>
          <p:cNvSpPr txBox="1">
            <a:spLocks noChangeArrowheads="1"/>
          </p:cNvSpPr>
          <p:nvPr/>
        </p:nvSpPr>
        <p:spPr bwMode="auto">
          <a:xfrm>
            <a:off x="6194557" y="6109890"/>
            <a:ext cx="1721776" cy="361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3600"/>
              </a:spcBef>
              <a:buFont typeface="Arial" panose="020B0604020202020204" pitchFamily="34" charset="0"/>
              <a:buChar char="•"/>
              <a:defRPr sz="10000">
                <a:solidFill>
                  <a:schemeClr val="tx1"/>
                </a:solidFill>
                <a:latin typeface="Calibri" panose="020F0502020204030204" pitchFamily="34" charset="0"/>
              </a:defRPr>
            </a:lvl1pPr>
            <a:lvl2pPr marL="2468563" indent="-822325">
              <a:lnSpc>
                <a:spcPct val="90000"/>
              </a:lnSpc>
              <a:spcBef>
                <a:spcPts val="1800"/>
              </a:spcBef>
              <a:buFont typeface="Arial" panose="020B0604020202020204" pitchFamily="34" charset="0"/>
              <a:buChar char="•"/>
              <a:defRPr sz="8600">
                <a:solidFill>
                  <a:schemeClr val="tx1"/>
                </a:solidFill>
                <a:latin typeface="Calibri" panose="020F0502020204030204" pitchFamily="34" charset="0"/>
              </a:defRPr>
            </a:lvl2pPr>
            <a:lvl3pPr marL="4114800" indent="-822325">
              <a:lnSpc>
                <a:spcPct val="90000"/>
              </a:lnSpc>
              <a:spcBef>
                <a:spcPts val="1800"/>
              </a:spcBef>
              <a:buFont typeface="Arial" panose="020B0604020202020204" pitchFamily="34" charset="0"/>
              <a:buChar char="•"/>
              <a:defRPr sz="7200">
                <a:solidFill>
                  <a:schemeClr val="tx1"/>
                </a:solidFill>
                <a:latin typeface="Calibri" panose="020F0502020204030204" pitchFamily="34" charset="0"/>
              </a:defRPr>
            </a:lvl3pPr>
            <a:lvl4pPr marL="5759450" indent="-822325">
              <a:lnSpc>
                <a:spcPct val="90000"/>
              </a:lnSpc>
              <a:spcBef>
                <a:spcPts val="1800"/>
              </a:spcBef>
              <a:buFont typeface="Arial" panose="020B0604020202020204" pitchFamily="34" charset="0"/>
              <a:buChar char="•"/>
              <a:defRPr sz="6400">
                <a:solidFill>
                  <a:schemeClr val="tx1"/>
                </a:solidFill>
                <a:latin typeface="Calibri" panose="020F0502020204030204" pitchFamily="34" charset="0"/>
              </a:defRPr>
            </a:lvl4pPr>
            <a:lvl5pPr marL="7405688" indent="-822325">
              <a:lnSpc>
                <a:spcPct val="90000"/>
              </a:lnSpc>
              <a:spcBef>
                <a:spcPts val="1800"/>
              </a:spcBef>
              <a:buFont typeface="Arial" panose="020B0604020202020204" pitchFamily="34" charset="0"/>
              <a:buChar char="•"/>
              <a:defRPr sz="6400">
                <a:solidFill>
                  <a:schemeClr val="tx1"/>
                </a:solidFill>
                <a:latin typeface="Calibri" panose="020F0502020204030204" pitchFamily="34" charset="0"/>
              </a:defRPr>
            </a:lvl5pPr>
            <a:lvl6pPr marL="78628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6pPr>
            <a:lvl7pPr marL="83200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7pPr>
            <a:lvl8pPr marL="87772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8pPr>
            <a:lvl9pPr marL="9234488" indent="-822325" eaLnBrk="0" fontAlgn="base" hangingPunct="0">
              <a:lnSpc>
                <a:spcPct val="90000"/>
              </a:lnSpc>
              <a:spcBef>
                <a:spcPts val="1800"/>
              </a:spcBef>
              <a:spcAft>
                <a:spcPct val="0"/>
              </a:spcAft>
              <a:buFont typeface="Arial" panose="020B0604020202020204" pitchFamily="34" charset="0"/>
              <a:buChar char="•"/>
              <a:defRPr sz="6400">
                <a:solidFill>
                  <a:schemeClr val="tx1"/>
                </a:solidFill>
                <a:latin typeface="Calibri" panose="020F0502020204030204" pitchFamily="34" charset="0"/>
              </a:defRPr>
            </a:lvl9pPr>
          </a:lstStyle>
          <a:p>
            <a:pPr defTabSz="190470" fontAlgn="base">
              <a:lnSpc>
                <a:spcPct val="100000"/>
              </a:lnSpc>
              <a:spcBef>
                <a:spcPct val="50000"/>
              </a:spcBef>
              <a:spcAft>
                <a:spcPct val="0"/>
              </a:spcAft>
              <a:buNone/>
            </a:pPr>
            <a:r>
              <a:rPr lang="en-US" altLang="en-US" sz="583" b="1">
                <a:solidFill>
                  <a:prstClr val="black"/>
                </a:solidFill>
                <a:latin typeface="Arial" panose="020B0604020202020204" pitchFamily="34" charset="0"/>
              </a:rPr>
              <a:t>Figure 3. A snippet of the table which shows the percentages of different kinds of industries in each corridor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029A1-4DA2-80D9-9AEA-7249F7161157}"/>
              </a:ext>
            </a:extLst>
          </p:cNvPr>
          <p:cNvSpPr>
            <a:spLocks noGrp="1"/>
          </p:cNvSpPr>
          <p:nvPr>
            <p:ph type="title"/>
          </p:nvPr>
        </p:nvSpPr>
        <p:spPr/>
        <p:txBody>
          <a:bodyPr/>
          <a:lstStyle/>
          <a:p>
            <a:r>
              <a:rPr lang="en-US" dirty="0"/>
              <a:t>Link to dashboard</a:t>
            </a:r>
          </a:p>
        </p:txBody>
      </p:sp>
      <p:sp>
        <p:nvSpPr>
          <p:cNvPr id="3" name="Content Placeholder 2">
            <a:extLst>
              <a:ext uri="{FF2B5EF4-FFF2-40B4-BE49-F238E27FC236}">
                <a16:creationId xmlns:a16="http://schemas.microsoft.com/office/drawing/2014/main" id="{65F04B7F-BCF8-3396-966C-1AE0D5DCF234}"/>
              </a:ext>
            </a:extLst>
          </p:cNvPr>
          <p:cNvSpPr>
            <a:spLocks noGrp="1"/>
          </p:cNvSpPr>
          <p:nvPr>
            <p:ph idx="1"/>
          </p:nvPr>
        </p:nvSpPr>
        <p:spPr/>
        <p:txBody>
          <a:bodyPr/>
          <a:lstStyle/>
          <a:p>
            <a:pPr marL="0" indent="0">
              <a:buNone/>
            </a:pPr>
            <a:r>
              <a:rPr lang="en-US" altLang="en-US" sz="2800" b="1" dirty="0">
                <a:latin typeface="+mn-lt"/>
                <a:cs typeface="Arial" panose="020B0604020202020204" pitchFamily="34" charset="0"/>
                <a:hlinkClick r:id="rId2"/>
              </a:rPr>
              <a:t>Click to view the Dashboard</a:t>
            </a:r>
            <a:endParaRPr lang="en-US" altLang="en-US" sz="2800" b="1" dirty="0">
              <a:latin typeface="+mn-lt"/>
              <a:cs typeface="Arial" panose="020B0604020202020204" pitchFamily="34" charset="0"/>
            </a:endParaRPr>
          </a:p>
          <a:p>
            <a:endParaRPr lang="en-US" dirty="0"/>
          </a:p>
        </p:txBody>
      </p:sp>
    </p:spTree>
    <p:extLst>
      <p:ext uri="{BB962C8B-B14F-4D97-AF65-F5344CB8AC3E}">
        <p14:creationId xmlns:p14="http://schemas.microsoft.com/office/powerpoint/2010/main" val="961154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C6DCE-5506-AE49-9AA5-4EB0B2528574}"/>
              </a:ext>
            </a:extLst>
          </p:cNvPr>
          <p:cNvSpPr>
            <a:spLocks noGrp="1"/>
          </p:cNvSpPr>
          <p:nvPr>
            <p:ph type="title"/>
          </p:nvPr>
        </p:nvSpPr>
        <p:spPr>
          <a:xfrm>
            <a:off x="706438" y="2000248"/>
            <a:ext cx="10779124" cy="1828803"/>
          </a:xfrm>
        </p:spPr>
        <p:txBody>
          <a:bodyPr>
            <a:normAutofit/>
          </a:bodyPr>
          <a:lstStyle/>
          <a:p>
            <a:pPr algn="ctr"/>
            <a:r>
              <a:rPr lang="en-US" sz="9600" dirty="0">
                <a:latin typeface="Calibri"/>
                <a:ea typeface="Calibri"/>
                <a:cs typeface="Calibri"/>
              </a:rPr>
              <a:t>THE END</a:t>
            </a:r>
            <a:endParaRPr lang="en-US" sz="9600" dirty="0">
              <a:latin typeface="Calibri" panose="020F0502020204030204" pitchFamily="34" charset="0"/>
              <a:ea typeface="Calibri"/>
              <a:cs typeface="Calibri" panose="020F0502020204030204" pitchFamily="34" charset="0"/>
            </a:endParaRPr>
          </a:p>
        </p:txBody>
      </p:sp>
      <p:sp>
        <p:nvSpPr>
          <p:cNvPr id="4" name="Text Placeholder 3">
            <a:extLst>
              <a:ext uri="{FF2B5EF4-FFF2-40B4-BE49-F238E27FC236}">
                <a16:creationId xmlns:a16="http://schemas.microsoft.com/office/drawing/2014/main" id="{1CA854F3-E1E6-B445-9497-094416CE94BE}"/>
              </a:ext>
            </a:extLst>
          </p:cNvPr>
          <p:cNvSpPr>
            <a:spLocks noGrp="1"/>
          </p:cNvSpPr>
          <p:nvPr>
            <p:ph type="body" idx="11"/>
          </p:nvPr>
        </p:nvSpPr>
        <p:spPr>
          <a:xfrm>
            <a:off x="9001125" y="6265401"/>
            <a:ext cx="3190875" cy="396443"/>
          </a:xfrm>
        </p:spPr>
        <p:txBody>
          <a:bodyPr>
            <a:normAutofit/>
          </a:bodyPr>
          <a:lstStyle/>
          <a:p>
            <a:r>
              <a:rPr lang="en-US" dirty="0">
                <a:solidFill>
                  <a:schemeClr val="bg1"/>
                </a:solidFill>
              </a:rPr>
              <a:t>Digital Learning Ecosystem</a:t>
            </a:r>
          </a:p>
        </p:txBody>
      </p:sp>
    </p:spTree>
    <p:extLst>
      <p:ext uri="{BB962C8B-B14F-4D97-AF65-F5344CB8AC3E}">
        <p14:creationId xmlns:p14="http://schemas.microsoft.com/office/powerpoint/2010/main" val="3161339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a3527dd-c8a5-4ecc-bc28-fee3f99e700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090B303BFDBA641AF94E761B5ECBFDC" ma:contentTypeVersion="14" ma:contentTypeDescription="Create a new document." ma:contentTypeScope="" ma:versionID="8222c163c30aac3650123dc1b256147a">
  <xsd:schema xmlns:xsd="http://www.w3.org/2001/XMLSchema" xmlns:xs="http://www.w3.org/2001/XMLSchema" xmlns:p="http://schemas.microsoft.com/office/2006/metadata/properties" xmlns:ns3="aba9d40d-8ea3-4f47-ab5f-7ca3ccf9f680" xmlns:ns4="ea3527dd-c8a5-4ecc-bc28-fee3f99e7001" targetNamespace="http://schemas.microsoft.com/office/2006/metadata/properties" ma:root="true" ma:fieldsID="46765ae055ea9fb483ce921b913a467f" ns3:_="" ns4:_="">
    <xsd:import namespace="aba9d40d-8ea3-4f47-ab5f-7ca3ccf9f680"/>
    <xsd:import namespace="ea3527dd-c8a5-4ecc-bc28-fee3f99e700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ba9d40d-8ea3-4f47-ab5f-7ca3ccf9f680"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3527dd-c8a5-4ecc-bc28-fee3f99e7001"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FA8E2C-D68B-47B4-8A6F-9937E9B92B8E}">
  <ds:schemaRefs>
    <ds:schemaRef ds:uri="http://schemas.microsoft.com/sharepoint/v3/contenttype/forms"/>
  </ds:schemaRefs>
</ds:datastoreItem>
</file>

<file path=customXml/itemProps2.xml><?xml version="1.0" encoding="utf-8"?>
<ds:datastoreItem xmlns:ds="http://schemas.openxmlformats.org/officeDocument/2006/customXml" ds:itemID="{8597E2DC-90AD-4CC0-A9BE-F95763D180AE}">
  <ds:schemaRefs>
    <ds:schemaRef ds:uri="http://schemas.openxmlformats.org/package/2006/metadata/core-properties"/>
    <ds:schemaRef ds:uri="http://schemas.microsoft.com/office/2006/documentManagement/types"/>
    <ds:schemaRef ds:uri="aba9d40d-8ea3-4f47-ab5f-7ca3ccf9f680"/>
    <ds:schemaRef ds:uri="http://schemas.microsoft.com/office/infopath/2007/PartnerControls"/>
    <ds:schemaRef ds:uri="ea3527dd-c8a5-4ecc-bc28-fee3f99e7001"/>
    <ds:schemaRef ds:uri="http://www.w3.org/XML/1998/namespace"/>
    <ds:schemaRef ds:uri="http://purl.org/dc/elements/1.1/"/>
    <ds:schemaRef ds:uri="http://purl.org/dc/dcmitype/"/>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AEF36796-381A-44CE-A63A-88DDECA24C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ba9d40d-8ea3-4f47-ab5f-7ca3ccf9f680"/>
    <ds:schemaRef ds:uri="ea3527dd-c8a5-4ecc-bc28-fee3f99e70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7369</TotalTime>
  <Words>1200</Words>
  <Application>Microsoft Office PowerPoint</Application>
  <PresentationFormat>Widescreen</PresentationFormat>
  <Paragraphs>70</Paragraphs>
  <Slides>7</Slides>
  <Notes>2</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7</vt:i4>
      </vt:variant>
    </vt:vector>
  </HeadingPairs>
  <TitlesOfParts>
    <vt:vector size="15" baseType="lpstr">
      <vt:lpstr>Arial</vt:lpstr>
      <vt:lpstr>Calibri</vt:lpstr>
      <vt:lpstr>Calibri Light</vt:lpstr>
      <vt:lpstr>Söhne</vt:lpstr>
      <vt:lpstr>Office Theme</vt:lpstr>
      <vt:lpstr>1_Office Theme</vt:lpstr>
      <vt:lpstr>2_Office Theme</vt:lpstr>
      <vt:lpstr>CorelDRAW</vt:lpstr>
      <vt:lpstr> Uncovering St. Pete's Unique Business Mix  </vt:lpstr>
      <vt:lpstr>Group 3 -    Team members</vt:lpstr>
      <vt:lpstr>Business Problem Statement </vt:lpstr>
      <vt:lpstr>Data set details</vt:lpstr>
      <vt:lpstr>PowerPoint Presentation</vt:lpstr>
      <vt:lpstr>Link to dashboard</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Giselle Guillory</dc:creator>
  <cp:lastModifiedBy>Meghanjali Chennupati</cp:lastModifiedBy>
  <cp:revision>5</cp:revision>
  <dcterms:created xsi:type="dcterms:W3CDTF">2023-03-07T19:45:02Z</dcterms:created>
  <dcterms:modified xsi:type="dcterms:W3CDTF">2023-04-17T19:02:16Z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0x010100A090B303BFDBA641AF94E761B5ECBFDC</vt:lpwstr>
  </property>
</Properties>
</file>